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7" r:id="rId12"/>
    <p:sldId id="270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109" d="100"/>
          <a:sy n="109" d="100"/>
        </p:scale>
        <p:origin x="-576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4D32F-8CAA-440F-85C9-62FCDCE4A4AE}" type="datetimeFigureOut">
              <a:rPr lang="nl-NL" smtClean="0"/>
              <a:t>06-11-2017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95C19-DD06-4412-B683-7144461316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814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Langdradig en uitgeschreven briefjes uit het verleden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95C19-DD06-4412-B683-7144461316A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974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ANAESTHESIE</a:t>
            </a:r>
          </a:p>
          <a:p>
            <a:r>
              <a:rPr lang="nl-NL" dirty="0"/>
              <a:t>Intervalstroom i.p.v. continustroom voor wortelblokkade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95C19-DD06-4412-B683-7144461316A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5804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NEUROLOGIE</a:t>
            </a:r>
          </a:p>
          <a:p>
            <a:r>
              <a:rPr lang="nl-NL" dirty="0"/>
              <a:t>TRANSIENT LOSS OF CONSCIOUSNESS, HOW ABOUT POTS (</a:t>
            </a:r>
            <a:r>
              <a:rPr lang="nl-NL" dirty="0" err="1"/>
              <a:t>Postural</a:t>
            </a:r>
            <a:r>
              <a:rPr lang="nl-NL" dirty="0"/>
              <a:t> </a:t>
            </a:r>
            <a:r>
              <a:rPr lang="nl-NL" dirty="0" err="1"/>
              <a:t>Orthostatic</a:t>
            </a:r>
            <a:r>
              <a:rPr lang="nl-NL" dirty="0"/>
              <a:t> </a:t>
            </a:r>
            <a:r>
              <a:rPr lang="nl-NL" dirty="0" err="1"/>
              <a:t>Tachycardia</a:t>
            </a:r>
            <a:r>
              <a:rPr lang="nl-NL" dirty="0"/>
              <a:t> </a:t>
            </a:r>
            <a:r>
              <a:rPr lang="nl-NL" dirty="0" err="1"/>
              <a:t>Syndrome</a:t>
            </a:r>
            <a:r>
              <a:rPr lang="nl-NL" dirty="0"/>
              <a:t>) EN PPEA (psychogene pseudo epileptische aanvallen) ? ?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95C19-DD06-4412-B683-7144461316A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9514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NEUROLOGIE</a:t>
            </a:r>
          </a:p>
          <a:p>
            <a:r>
              <a:rPr lang="nl-NL" dirty="0"/>
              <a:t>FAILED BACK SURGERY SYNDROME &gt; VEEL PIJN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95C19-DD06-4412-B683-7144461316A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400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REVALIDATIE</a:t>
            </a:r>
          </a:p>
          <a:p>
            <a:r>
              <a:rPr lang="nl-NL" dirty="0"/>
              <a:t>VOORLOPIGE ORTHOPEDISCHE SCHOEN EN DUS OOK EEN DOS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95C19-DD06-4412-B683-7144461316A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8419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CARDIOLOGIE / INTERNE GENEESKUNDE</a:t>
            </a:r>
          </a:p>
          <a:p>
            <a:r>
              <a:rPr lang="nl-NL" dirty="0"/>
              <a:t>TTR -  MUTATIE BIJ AMYLOIDOSE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95C19-DD06-4412-B683-7144461316A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248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KNO</a:t>
            </a:r>
          </a:p>
          <a:p>
            <a:r>
              <a:rPr lang="nl-NL" dirty="0"/>
              <a:t>BONE CONDUCTION DEVICE &gt;  IN HET BOT VERANKERD HOORTOESTEL. DUS OOK SCHROEVEN BIJ DE KNO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95C19-DD06-4412-B683-7144461316A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6482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UROLOGIE</a:t>
            </a:r>
          </a:p>
          <a:p>
            <a:r>
              <a:rPr lang="nl-NL" dirty="0"/>
              <a:t>RENAL CELL CARCINOMA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95C19-DD06-4412-B683-7144461316A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1397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KINDERGENEESKUNDE</a:t>
            </a:r>
          </a:p>
          <a:p>
            <a:r>
              <a:rPr lang="nl-NL" dirty="0"/>
              <a:t>BRONCHIALE HYPERREACTIVITEIT &gt; KIESKEURIGE ETER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95C19-DD06-4412-B683-7144461316A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7046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NEUROLOGIE</a:t>
            </a:r>
          </a:p>
          <a:p>
            <a:r>
              <a:rPr lang="nl-NL" dirty="0"/>
              <a:t>U had vast al gedacht….</a:t>
            </a:r>
          </a:p>
          <a:p>
            <a:r>
              <a:rPr lang="nl-NL" dirty="0" err="1"/>
              <a:t>cerebral</a:t>
            </a:r>
            <a:r>
              <a:rPr lang="nl-NL" dirty="0"/>
              <a:t> </a:t>
            </a:r>
            <a:r>
              <a:rPr lang="nl-NL" dirty="0" err="1"/>
              <a:t>autosomal</a:t>
            </a:r>
            <a:r>
              <a:rPr lang="nl-NL" dirty="0"/>
              <a:t> dominant </a:t>
            </a:r>
            <a:r>
              <a:rPr lang="nl-NL" dirty="0" err="1"/>
              <a:t>arteriopathy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subcortical</a:t>
            </a:r>
            <a:r>
              <a:rPr lang="nl-NL" dirty="0"/>
              <a:t> </a:t>
            </a:r>
            <a:r>
              <a:rPr lang="nl-NL" dirty="0" err="1"/>
              <a:t>infarcts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leukoencephalopathy</a:t>
            </a:r>
            <a:r>
              <a:rPr lang="nl-NL" dirty="0"/>
              <a:t> </a:t>
            </a:r>
          </a:p>
          <a:p>
            <a:r>
              <a:rPr lang="nl-NL" dirty="0"/>
              <a:t>Zoals ik al dacht…..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95C19-DD06-4412-B683-7144461316A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83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DB8D5F-9665-4A04-8293-E8DB72637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C492F6B-7F86-423E-AB05-79651E8C8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3E059F-8125-4C60-A079-2D0DABDE4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D6EA-104E-4503-8EEF-379F54D7EDB7}" type="datetimeFigureOut">
              <a:rPr lang="nl-NL" smtClean="0"/>
              <a:t>06-11-2017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3145D1-164A-45EC-97F4-1EE4EDDAD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C76CFD-FFE0-4E41-8E23-008DFD1B3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0A2-D3A2-49B6-AFA1-E709406905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258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F55C3A-11EE-4AF8-837E-7B2BDACF7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3E26F28-97BC-4BF0-A1BB-7D41B6B42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F8C646-85E8-400C-8438-0D29CE435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D6EA-104E-4503-8EEF-379F54D7EDB7}" type="datetimeFigureOut">
              <a:rPr lang="nl-NL" smtClean="0"/>
              <a:t>06-11-2017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C7CA83-999A-4EA8-B868-051050A34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247AD6-BDFB-4DA7-934D-40F1E34C4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0A2-D3A2-49B6-AFA1-E709406905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34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0CAB2A9-A57D-4C37-99A0-BD2265C28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FCC21AE-3939-4DF4-8535-0CFB2345E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2C4447-9039-451A-A93B-A218EC644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D6EA-104E-4503-8EEF-379F54D7EDB7}" type="datetimeFigureOut">
              <a:rPr lang="nl-NL" smtClean="0"/>
              <a:t>06-11-2017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EBAEF1-29D9-4FB3-8182-0C0733441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D2EDF1-CF79-4413-AF12-E072D9C2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0A2-D3A2-49B6-AFA1-E709406905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35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D63284-95BC-419A-B001-708810C33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D955D6-6F04-4588-99DF-0B9FC988D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E6A04E-766E-4B36-967C-AAAFDE903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D6EA-104E-4503-8EEF-379F54D7EDB7}" type="datetimeFigureOut">
              <a:rPr lang="nl-NL" smtClean="0"/>
              <a:t>06-11-2017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A3745E-5013-4D79-9007-219CCD81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30FE5E-214A-4B8B-A716-6ABD4DAF3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0A2-D3A2-49B6-AFA1-E709406905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074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891515-C95F-496D-8052-523A09F97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7CBDB9E-0AA7-460C-92FE-2FEA3AA07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3C25CF-D50B-464F-9B47-064EA3A91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D6EA-104E-4503-8EEF-379F54D7EDB7}" type="datetimeFigureOut">
              <a:rPr lang="nl-NL" smtClean="0"/>
              <a:t>06-11-2017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FF181D-5AED-4D8C-9662-1B038E17B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A62459-F8E4-4677-B4C3-42F7CE443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0A2-D3A2-49B6-AFA1-E709406905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43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62B0A-E379-4A6A-951E-0A3A1C9E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AE2F6D-4A1B-4377-A29B-6964CCE66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D0BD690-3D53-40B9-A42D-7CE87932A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03B15E6-2F06-4EDD-9969-58451C98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D6EA-104E-4503-8EEF-379F54D7EDB7}" type="datetimeFigureOut">
              <a:rPr lang="nl-NL" smtClean="0"/>
              <a:t>06-11-2017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75913B4-7F08-4C0F-9477-25821F70A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F6CEBEA-1D14-4306-8805-0915254F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0A2-D3A2-49B6-AFA1-E709406905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12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609AAB-575D-4F16-B928-56CBE95E3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553F8B9-404D-4D22-85C1-ECCEB8164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9122FFD-FA34-44D8-A713-C0045DB06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4E794D1-DDF7-417F-A950-1FB299E71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6FD7968-65E6-4CDD-9742-EBADF0704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F52EB2E-E65B-4911-900D-B2E00111D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D6EA-104E-4503-8EEF-379F54D7EDB7}" type="datetimeFigureOut">
              <a:rPr lang="nl-NL" smtClean="0"/>
              <a:t>06-11-2017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AB29C0C-2D29-4093-9100-95B5FC2D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B78198F-4F4A-42F4-93FB-63E7887C4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0A2-D3A2-49B6-AFA1-E709406905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676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8A9192-2535-4983-9D58-952454503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9D96008-C6A9-4D20-BCC1-B556C0833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D6EA-104E-4503-8EEF-379F54D7EDB7}" type="datetimeFigureOut">
              <a:rPr lang="nl-NL" smtClean="0"/>
              <a:t>06-11-2017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606A38E-2A7A-4E01-91C5-93A1A4D4B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C1F1DA1-A307-4EB5-82AD-56FA22DA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0A2-D3A2-49B6-AFA1-E709406905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78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A6053E6-F265-44FF-92EC-89FB1BC2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D6EA-104E-4503-8EEF-379F54D7EDB7}" type="datetimeFigureOut">
              <a:rPr lang="nl-NL" smtClean="0"/>
              <a:t>06-11-2017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81E5F95-03A8-4019-8085-E5CB36D9F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BDBD097-D118-459B-8ED6-811FBE51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0A2-D3A2-49B6-AFA1-E709406905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83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3B9BD5-BC87-4C39-9867-023A121D1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33FDBE-AB41-465B-BE3A-A26CA74F6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EFF04B3-E63F-4EAC-9928-8C1DFB94D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EE192E4-DBA3-42F4-BEF7-D3ABD9CF6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D6EA-104E-4503-8EEF-379F54D7EDB7}" type="datetimeFigureOut">
              <a:rPr lang="nl-NL" smtClean="0"/>
              <a:t>06-11-2017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D96D02F-9E05-4307-9A66-A70EB2330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813263F-452D-46B4-9716-F5B4B8D4A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0A2-D3A2-49B6-AFA1-E709406905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292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DE4480-B5CC-43FB-A46A-4E71808AC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D9107C6-EAEF-4B91-A833-FA993E066B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BBAC669-92FA-4B9B-98FA-E002B097F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E0A3B76-87F2-4325-BF91-F8948072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D6EA-104E-4503-8EEF-379F54D7EDB7}" type="datetimeFigureOut">
              <a:rPr lang="nl-NL" smtClean="0"/>
              <a:t>06-11-2017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476A691-AF06-4436-BDB6-4ACEF2CD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4601C83-554F-42F9-9B11-5022DB0C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0A2-D3A2-49B6-AFA1-E709406905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150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EF97515-680D-49DC-9EDD-8C0579D2A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13C6E6E-D45C-4BB4-B8E0-218B42F51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B34E42-DE4E-4C62-942F-3A2CB4A11B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5D6EA-104E-4503-8EEF-379F54D7EDB7}" type="datetimeFigureOut">
              <a:rPr lang="nl-NL" smtClean="0"/>
              <a:t>06-11-2017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626BAB-85FF-45A7-8577-547E73358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76D464-675F-469A-BDEF-592F88BC9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080A2-D3A2-49B6-AFA1-E709406905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09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E0CFA6-FD6E-4000-8B2C-64F6AF2A3A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11500" dirty="0">
                <a:latin typeface="Courier New" panose="02070309020205020404" pitchFamily="49" charset="0"/>
                <a:cs typeface="Courier New" panose="02070309020205020404" pitchFamily="49" charset="0"/>
              </a:rPr>
              <a:t>SWG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55C6B9E-41A7-4B12-90A1-AFE93ABEB0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Huisartsen Sneek</a:t>
            </a:r>
          </a:p>
          <a:p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November 2017</a:t>
            </a:r>
          </a:p>
        </p:txBody>
      </p:sp>
    </p:spTree>
    <p:extLst>
      <p:ext uri="{BB962C8B-B14F-4D97-AF65-F5344CB8AC3E}">
        <p14:creationId xmlns:p14="http://schemas.microsoft.com/office/powerpoint/2010/main" val="168143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E0CFA6-FD6E-4000-8B2C-64F6AF2A3A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11500" dirty="0">
                <a:latin typeface="Courier New" panose="02070309020205020404" pitchFamily="49" charset="0"/>
                <a:cs typeface="Courier New" panose="02070309020205020404" pitchFamily="49" charset="0"/>
              </a:rPr>
              <a:t>CADASIL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55C6B9E-41A7-4B12-90A1-AFE93ABEB0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???</a:t>
            </a:r>
          </a:p>
          <a:p>
            <a:pPr marL="457200" indent="-457200">
              <a:buFont typeface="+mj-lt"/>
              <a:buAutoNum type="alphaLcPeriod"/>
            </a:pP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Cerebral</a:t>
            </a: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Autosomal</a:t>
            </a: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Dominant </a:t>
            </a: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Arteriopathy</a:t>
            </a: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Subcortical</a:t>
            </a: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Infarcts</a:t>
            </a: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Leukoencephalopathy</a:t>
            </a: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A71D0B3-E0B1-428E-A86B-58F7EA1BD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687" y="1807698"/>
            <a:ext cx="12949373" cy="340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0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E0CFA6-FD6E-4000-8B2C-64F6AF2A3A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9600" dirty="0">
                <a:latin typeface="Courier New" panose="02070309020205020404" pitchFamily="49" charset="0"/>
                <a:cs typeface="Courier New" panose="02070309020205020404" pitchFamily="49" charset="0"/>
              </a:rPr>
              <a:t>PRF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behandeling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55C6B9E-41A7-4B12-90A1-AFE93ABEB0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Peri Rectale Flatulentie behandeling</a:t>
            </a:r>
          </a:p>
          <a:p>
            <a:pPr marL="457200" indent="-457200">
              <a:buFont typeface="+mj-lt"/>
              <a:buAutoNum type="alphaLcPeriod"/>
            </a:pP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Post Rectale Fistel behandeling</a:t>
            </a:r>
          </a:p>
          <a:p>
            <a:pPr marL="457200" indent="-457200">
              <a:buFont typeface="+mj-lt"/>
              <a:buAutoNum type="alphaLcPeriod"/>
            </a:pP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PRoeF</a:t>
            </a: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behandeling</a:t>
            </a:r>
          </a:p>
          <a:p>
            <a:pPr marL="457200" indent="-457200">
              <a:buFont typeface="+mj-lt"/>
              <a:buAutoNum type="alphaLcPeriod"/>
            </a:pP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Pulsed</a:t>
            </a: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Radio Frequente behandeling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EE634E2-7AE3-46BF-B388-6C1D48116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958" y="790386"/>
            <a:ext cx="12331958" cy="527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6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E0CFA6-FD6E-4000-8B2C-64F6AF2A3A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11500" dirty="0">
                <a:latin typeface="Courier New" panose="02070309020205020404" pitchFamily="49" charset="0"/>
                <a:cs typeface="Courier New" panose="02070309020205020404" pitchFamily="49" charset="0"/>
              </a:rPr>
              <a:t>SWG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55C6B9E-41A7-4B12-90A1-AFE93ABEB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89431"/>
          </a:xfrm>
        </p:spPr>
        <p:txBody>
          <a:bodyPr>
            <a:normAutofit/>
          </a:bodyPr>
          <a:lstStyle/>
          <a:p>
            <a:r>
              <a:rPr lang="nl-NL" sz="4600" dirty="0">
                <a:latin typeface="Courier New" panose="02070309020205020404" pitchFamily="49" charset="0"/>
                <a:cs typeface="Courier New" panose="02070309020205020404" pitchFamily="49" charset="0"/>
              </a:rPr>
              <a:t>Sneek Werkt Gewoonweg !</a:t>
            </a:r>
          </a:p>
          <a:p>
            <a:endParaRPr lang="nl-N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l-N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Take Home Message</a:t>
            </a:r>
          </a:p>
          <a:p>
            <a:r>
              <a:rPr lang="nl-N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“Tijdwinst kost soms veel tijd”</a:t>
            </a:r>
          </a:p>
          <a:p>
            <a:r>
              <a:rPr lang="nl-N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“De betekenis van helderheid maakt soms troebel”</a:t>
            </a:r>
          </a:p>
        </p:txBody>
      </p:sp>
    </p:spTree>
    <p:extLst>
      <p:ext uri="{BB962C8B-B14F-4D97-AF65-F5344CB8AC3E}">
        <p14:creationId xmlns:p14="http://schemas.microsoft.com/office/powerpoint/2010/main" val="407951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7131502E-B063-4D45-BD7A-FA202383B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3" y="1342747"/>
            <a:ext cx="10254733" cy="4172505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295391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E0CFA6-FD6E-4000-8B2C-64F6AF2A3A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11500" dirty="0">
                <a:latin typeface="Courier New" panose="02070309020205020404" pitchFamily="49" charset="0"/>
                <a:cs typeface="Courier New" panose="02070309020205020404" pitchFamily="49" charset="0"/>
              </a:rPr>
              <a:t>TLOC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55C6B9E-41A7-4B12-90A1-AFE93ABEB0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Total </a:t>
            </a: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Loss</a:t>
            </a: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of Cerebrum</a:t>
            </a:r>
          </a:p>
          <a:p>
            <a:pPr marL="457200" indent="-457200">
              <a:buFont typeface="+mj-lt"/>
              <a:buAutoNum type="alphaLcPeriod"/>
            </a:pP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Total </a:t>
            </a: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Lack</a:t>
            </a: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of </a:t>
            </a: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Charism</a:t>
            </a:r>
            <a:endParaRPr lang="nl-N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lphaLcPeriod"/>
            </a:pP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Typisch Laag op de Curve</a:t>
            </a:r>
          </a:p>
          <a:p>
            <a:pPr marL="457200" indent="-457200">
              <a:buFont typeface="+mj-lt"/>
              <a:buAutoNum type="alphaLcPeriod"/>
            </a:pP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Transient</a:t>
            </a: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Loss</a:t>
            </a: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of </a:t>
            </a: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Consciousness</a:t>
            </a:r>
            <a:endParaRPr lang="nl-N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1972AE4-5ACD-41B8-A4DE-CBA42DBFE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320" y="1512532"/>
            <a:ext cx="12571365" cy="39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5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E0CFA6-FD6E-4000-8B2C-64F6AF2A3A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9600" dirty="0">
                <a:latin typeface="Courier New" panose="02070309020205020404" pitchFamily="49" charset="0"/>
                <a:cs typeface="Courier New" panose="02070309020205020404" pitchFamily="49" charset="0"/>
              </a:rPr>
              <a:t>FBSS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55C6B9E-41A7-4B12-90A1-AFE93ABEB0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Factorieel</a:t>
            </a: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Bepaald Sensorisch Succes</a:t>
            </a:r>
          </a:p>
          <a:p>
            <a:pPr marL="457200" indent="-457200">
              <a:buFont typeface="+mj-lt"/>
              <a:buAutoNum type="alphaLcPeriod"/>
            </a:pP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Foot Bone Sugar Source</a:t>
            </a:r>
          </a:p>
          <a:p>
            <a:pPr marL="457200" indent="-457200">
              <a:buFont typeface="+mj-lt"/>
              <a:buAutoNum type="alphaLcPeriod"/>
            </a:pP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Festival Beest Sticker Setje</a:t>
            </a:r>
          </a:p>
          <a:p>
            <a:pPr marL="457200" indent="-457200">
              <a:buFont typeface="+mj-lt"/>
              <a:buAutoNum type="alphaLcPeriod"/>
            </a:pP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Failed</a:t>
            </a: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Back </a:t>
            </a: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Surgery</a:t>
            </a: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Syndrome</a:t>
            </a:r>
            <a:endParaRPr lang="nl-N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4A6A1DD-3EDD-4B39-B43C-8DA0FD310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787" y="899083"/>
            <a:ext cx="9974425" cy="52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E0CFA6-FD6E-4000-8B2C-64F6AF2A3A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9600" dirty="0">
                <a:latin typeface="Courier New" panose="02070309020205020404" pitchFamily="49" charset="0"/>
                <a:cs typeface="Courier New" panose="02070309020205020404" pitchFamily="49" charset="0"/>
              </a:rPr>
              <a:t>VLOS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55C6B9E-41A7-4B12-90A1-AFE93ABEB0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VerLoskundige</a:t>
            </a: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Op Springen</a:t>
            </a:r>
          </a:p>
          <a:p>
            <a:pPr marL="457200" indent="-457200">
              <a:buFont typeface="+mj-lt"/>
              <a:buAutoNum type="alphaLcPeriod"/>
            </a:pP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Vervelende Leugens Of Scheldwoorden</a:t>
            </a:r>
          </a:p>
          <a:p>
            <a:pPr marL="457200" indent="-457200">
              <a:buFont typeface="+mj-lt"/>
              <a:buAutoNum type="alphaLcPeriod"/>
            </a:pP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Vreselijk Leuke Opname Stijl</a:t>
            </a:r>
          </a:p>
          <a:p>
            <a:pPr marL="457200" indent="-457200">
              <a:buFont typeface="+mj-lt"/>
              <a:buAutoNum type="alphaLcPeriod"/>
            </a:pP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VoorLopige</a:t>
            </a: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Orthopedische Schoen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15BE8FC1-78B7-40CB-8519-F44F3E5F3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34" y="1068400"/>
            <a:ext cx="11289932" cy="488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1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E0CFA6-FD6E-4000-8B2C-64F6AF2A3A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11500" dirty="0">
                <a:latin typeface="Courier New" panose="02070309020205020404" pitchFamily="49" charset="0"/>
                <a:cs typeface="Courier New" panose="02070309020205020404" pitchFamily="49" charset="0"/>
              </a:rPr>
              <a:t>TTR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55C6B9E-41A7-4B12-90A1-AFE93ABEB0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Te Trage respons</a:t>
            </a:r>
          </a:p>
          <a:p>
            <a:pPr marL="457200" indent="-457200">
              <a:buFont typeface="+mj-lt"/>
              <a:buAutoNum type="alphaLcPeriod"/>
            </a:pP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Time in </a:t>
            </a: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Therapeutic</a:t>
            </a: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Range</a:t>
            </a:r>
          </a:p>
          <a:p>
            <a:pPr marL="457200" indent="-457200">
              <a:buFont typeface="+mj-lt"/>
              <a:buAutoNum type="alphaLcPeriod"/>
            </a:pP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Ti Ta </a:t>
            </a: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Ramipril</a:t>
            </a:r>
            <a:endParaRPr lang="nl-N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lphaLcPeriod"/>
            </a:pP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Transthyretine</a:t>
            </a:r>
            <a:endParaRPr lang="nl-N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lphaLcPeriod"/>
            </a:pPr>
            <a:endParaRPr lang="nl-N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F12BB34-8130-4B4A-995C-E1DA400E9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85" y="1026714"/>
            <a:ext cx="12276170" cy="496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3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E0CFA6-FD6E-4000-8B2C-64F6AF2A3A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11500" dirty="0">
                <a:latin typeface="Courier New" panose="02070309020205020404" pitchFamily="49" charset="0"/>
                <a:cs typeface="Courier New" panose="02070309020205020404" pitchFamily="49" charset="0"/>
              </a:rPr>
              <a:t>BCD schroef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55C6B9E-41A7-4B12-90A1-AFE93ABEB0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Botte Collega Ontduiken</a:t>
            </a:r>
          </a:p>
          <a:p>
            <a:pPr marL="457200" indent="-457200">
              <a:buFont typeface="+mj-lt"/>
              <a:buAutoNum type="alphaLcPeriod"/>
            </a:pP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Bruine Cerumen Doos</a:t>
            </a:r>
          </a:p>
          <a:p>
            <a:pPr marL="457200" indent="-457200">
              <a:buFont typeface="+mj-lt"/>
              <a:buAutoNum type="alphaLcPeriod"/>
            </a:pP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Bone </a:t>
            </a: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Conduction</a:t>
            </a: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Device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A1A3CC4-0F55-4168-B60D-99DCD4FE8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35" y="2197359"/>
            <a:ext cx="12371935" cy="30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6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E0CFA6-FD6E-4000-8B2C-64F6AF2A3A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11500" dirty="0">
                <a:latin typeface="Courier New" panose="02070309020205020404" pitchFamily="49" charset="0"/>
                <a:cs typeface="Courier New" panose="02070309020205020404" pitchFamily="49" charset="0"/>
              </a:rPr>
              <a:t>RCC links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55C6B9E-41A7-4B12-90A1-AFE93ABEB0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Rode Cellen Club</a:t>
            </a:r>
          </a:p>
          <a:p>
            <a:pPr marL="457200" indent="-457200">
              <a:buFont typeface="+mj-lt"/>
              <a:buAutoNum type="alphaLcPeriod"/>
            </a:pP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Reactionaire </a:t>
            </a: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ChaCha</a:t>
            </a:r>
            <a:endParaRPr lang="nl-N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lphaLcPeriod"/>
            </a:pP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Renal</a:t>
            </a: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</a:t>
            </a: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Carcinoma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BE65A1-052B-4B6D-8F6A-96761A2FF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77" y="159618"/>
            <a:ext cx="10814109" cy="653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1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E0CFA6-FD6E-4000-8B2C-64F6AF2A3A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11500" dirty="0">
                <a:latin typeface="Courier New" panose="02070309020205020404" pitchFamily="49" charset="0"/>
                <a:cs typeface="Courier New" panose="02070309020205020404" pitchFamily="49" charset="0"/>
              </a:rPr>
              <a:t>BHR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55C6B9E-41A7-4B12-90A1-AFE93ABEB0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Buitengewoon Hoge Respons</a:t>
            </a:r>
          </a:p>
          <a:p>
            <a:pPr marL="457200" indent="-457200">
              <a:buFont typeface="+mj-lt"/>
              <a:buAutoNum type="alphaLcPeriod"/>
            </a:pP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Bewust Hyperventilerende Reactie</a:t>
            </a:r>
          </a:p>
          <a:p>
            <a:pPr marL="457200" indent="-457200">
              <a:buFont typeface="+mj-lt"/>
              <a:buAutoNum type="alphaLcPeriod"/>
            </a:pP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Bronchiale </a:t>
            </a: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HyperReactiviteit</a:t>
            </a:r>
            <a:endParaRPr lang="nl-N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779A8CD-13DA-4E75-8DB7-AFB4422C0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237" y="797296"/>
            <a:ext cx="12869237" cy="526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0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272</Words>
  <Application>Microsoft Office PowerPoint</Application>
  <PresentationFormat>Aangepast</PresentationFormat>
  <Paragraphs>80</Paragraphs>
  <Slides>12</Slides>
  <Notes>10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Office Theme</vt:lpstr>
      <vt:lpstr>SWG</vt:lpstr>
      <vt:lpstr>PowerPoint-presentatie</vt:lpstr>
      <vt:lpstr>TLOC</vt:lpstr>
      <vt:lpstr>FBSS</vt:lpstr>
      <vt:lpstr>VLOS</vt:lpstr>
      <vt:lpstr>TTR</vt:lpstr>
      <vt:lpstr>BCD schroef</vt:lpstr>
      <vt:lpstr>RCC links</vt:lpstr>
      <vt:lpstr>BHR</vt:lpstr>
      <vt:lpstr>CADASIL</vt:lpstr>
      <vt:lpstr>PRF behandeling</vt:lpstr>
      <vt:lpstr>SWG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SWG</dc:title>
  <dc:creator>guitar boy</dc:creator>
  <cp:lastModifiedBy>Burgers - Aarts, H.A.R.</cp:lastModifiedBy>
  <cp:revision>17</cp:revision>
  <dcterms:created xsi:type="dcterms:W3CDTF">2017-11-02T11:16:20Z</dcterms:created>
  <dcterms:modified xsi:type="dcterms:W3CDTF">2017-11-06T14:17:41Z</dcterms:modified>
</cp:coreProperties>
</file>