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E2D7-FBD8-4289-88BC-57E6C74A8058}" type="datetimeFigureOut">
              <a:rPr lang="nl-NL" smtClean="0">
                <a:solidFill>
                  <a:srgbClr val="073E87"/>
                </a:solidFill>
              </a:rPr>
              <a:pPr/>
              <a:t>05-11-2017</a:t>
            </a:fld>
            <a:endParaRPr lang="nl-NL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5D49-181A-4095-9AD1-6CBA60C1A81B}" type="slidenum">
              <a:rPr lang="nl-NL" smtClean="0">
                <a:solidFill>
                  <a:srgbClr val="073E87"/>
                </a:solidFill>
              </a:rPr>
              <a:pPr/>
              <a:t>‹nr.›</a:t>
            </a:fld>
            <a:endParaRPr lang="nl-NL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842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E2D7-FBD8-4289-88BC-57E6C74A8058}" type="datetimeFigureOut">
              <a:rPr lang="nl-NL" smtClean="0">
                <a:solidFill>
                  <a:srgbClr val="073E87"/>
                </a:solidFill>
              </a:rPr>
              <a:pPr/>
              <a:t>05-11-2017</a:t>
            </a:fld>
            <a:endParaRPr lang="nl-NL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5D49-181A-4095-9AD1-6CBA60C1A81B}" type="slidenum">
              <a:rPr lang="nl-NL" smtClean="0">
                <a:solidFill>
                  <a:srgbClr val="073E87"/>
                </a:solidFill>
              </a:rPr>
              <a:pPr/>
              <a:t>‹nr.›</a:t>
            </a:fld>
            <a:endParaRPr lang="nl-NL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60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E2D7-FBD8-4289-88BC-57E6C74A8058}" type="datetimeFigureOut">
              <a:rPr lang="nl-NL" smtClean="0">
                <a:solidFill>
                  <a:srgbClr val="073E87"/>
                </a:solidFill>
              </a:rPr>
              <a:pPr/>
              <a:t>05-11-2017</a:t>
            </a:fld>
            <a:endParaRPr lang="nl-NL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5D49-181A-4095-9AD1-6CBA60C1A81B}" type="slidenum">
              <a:rPr lang="nl-NL" smtClean="0">
                <a:solidFill>
                  <a:srgbClr val="073E87"/>
                </a:solidFill>
              </a:rPr>
              <a:pPr/>
              <a:t>‹nr.›</a:t>
            </a:fld>
            <a:endParaRPr lang="nl-NL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49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E2D7-FBD8-4289-88BC-57E6C74A8058}" type="datetimeFigureOut">
              <a:rPr lang="nl-NL" smtClean="0">
                <a:solidFill>
                  <a:srgbClr val="073E87"/>
                </a:solidFill>
              </a:rPr>
              <a:pPr/>
              <a:t>05-11-2017</a:t>
            </a:fld>
            <a:endParaRPr lang="nl-NL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5D49-181A-4095-9AD1-6CBA60C1A81B}" type="slidenum">
              <a:rPr lang="nl-NL" smtClean="0">
                <a:solidFill>
                  <a:srgbClr val="073E87"/>
                </a:solidFill>
              </a:rPr>
              <a:pPr/>
              <a:t>‹nr.›</a:t>
            </a:fld>
            <a:endParaRPr lang="nl-NL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24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E2D7-FBD8-4289-88BC-57E6C74A8058}" type="datetimeFigureOut">
              <a:rPr lang="nl-NL" smtClean="0">
                <a:solidFill>
                  <a:srgbClr val="073E87"/>
                </a:solidFill>
              </a:rPr>
              <a:pPr/>
              <a:t>05-11-2017</a:t>
            </a:fld>
            <a:endParaRPr lang="nl-NL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5D49-181A-4095-9AD1-6CBA60C1A81B}" type="slidenum">
              <a:rPr lang="nl-NL" smtClean="0">
                <a:solidFill>
                  <a:srgbClr val="073E87"/>
                </a:solidFill>
              </a:rPr>
              <a:pPr/>
              <a:t>‹nr.›</a:t>
            </a:fld>
            <a:endParaRPr lang="nl-NL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2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E2D7-FBD8-4289-88BC-57E6C74A8058}" type="datetimeFigureOut">
              <a:rPr lang="nl-NL" smtClean="0">
                <a:solidFill>
                  <a:srgbClr val="073E87"/>
                </a:solidFill>
              </a:rPr>
              <a:pPr/>
              <a:t>05-11-2017</a:t>
            </a:fld>
            <a:endParaRPr lang="nl-NL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5D49-181A-4095-9AD1-6CBA60C1A81B}" type="slidenum">
              <a:rPr lang="nl-NL" smtClean="0">
                <a:solidFill>
                  <a:srgbClr val="073E87"/>
                </a:solidFill>
              </a:rPr>
              <a:pPr/>
              <a:t>‹nr.›</a:t>
            </a:fld>
            <a:endParaRPr lang="nl-NL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42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E2D7-FBD8-4289-88BC-57E6C74A8058}" type="datetimeFigureOut">
              <a:rPr lang="nl-NL" smtClean="0">
                <a:solidFill>
                  <a:srgbClr val="073E87"/>
                </a:solidFill>
              </a:rPr>
              <a:pPr/>
              <a:t>05-11-2017</a:t>
            </a:fld>
            <a:endParaRPr lang="nl-NL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5D49-181A-4095-9AD1-6CBA60C1A81B}" type="slidenum">
              <a:rPr lang="nl-NL" smtClean="0">
                <a:solidFill>
                  <a:srgbClr val="073E87"/>
                </a:solidFill>
              </a:rPr>
              <a:pPr/>
              <a:t>‹nr.›</a:t>
            </a:fld>
            <a:endParaRPr lang="nl-NL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566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E2D7-FBD8-4289-88BC-57E6C74A8058}" type="datetimeFigureOut">
              <a:rPr lang="nl-NL" smtClean="0">
                <a:solidFill>
                  <a:srgbClr val="073E87"/>
                </a:solidFill>
              </a:rPr>
              <a:pPr/>
              <a:t>05-11-2017</a:t>
            </a:fld>
            <a:endParaRPr lang="nl-NL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5D49-181A-4095-9AD1-6CBA60C1A81B}" type="slidenum">
              <a:rPr lang="nl-NL" smtClean="0">
                <a:solidFill>
                  <a:srgbClr val="073E87"/>
                </a:solidFill>
              </a:rPr>
              <a:pPr/>
              <a:t>‹nr.›</a:t>
            </a:fld>
            <a:endParaRPr lang="nl-NL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770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E2D7-FBD8-4289-88BC-57E6C74A8058}" type="datetimeFigureOut">
              <a:rPr lang="nl-NL" smtClean="0">
                <a:solidFill>
                  <a:srgbClr val="073E87"/>
                </a:solidFill>
              </a:rPr>
              <a:pPr/>
              <a:t>05-11-2017</a:t>
            </a:fld>
            <a:endParaRPr lang="nl-NL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5D49-181A-4095-9AD1-6CBA60C1A81B}" type="slidenum">
              <a:rPr lang="nl-NL" smtClean="0">
                <a:solidFill>
                  <a:srgbClr val="073E87"/>
                </a:solidFill>
              </a:rPr>
              <a:pPr/>
              <a:t>‹nr.›</a:t>
            </a:fld>
            <a:endParaRPr lang="nl-NL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511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E2D7-FBD8-4289-88BC-57E6C74A8058}" type="datetimeFigureOut">
              <a:rPr lang="nl-NL" smtClean="0">
                <a:solidFill>
                  <a:srgbClr val="073E87"/>
                </a:solidFill>
              </a:rPr>
              <a:pPr/>
              <a:t>05-11-2017</a:t>
            </a:fld>
            <a:endParaRPr lang="nl-NL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5D49-181A-4095-9AD1-6CBA60C1A81B}" type="slidenum">
              <a:rPr lang="nl-NL" smtClean="0">
                <a:solidFill>
                  <a:srgbClr val="073E87"/>
                </a:solidFill>
              </a:rPr>
              <a:pPr/>
              <a:t>‹nr.›</a:t>
            </a:fld>
            <a:endParaRPr lang="nl-NL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166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E2D7-FBD8-4289-88BC-57E6C74A8058}" type="datetimeFigureOut">
              <a:rPr lang="nl-NL" smtClean="0">
                <a:solidFill>
                  <a:srgbClr val="073E87"/>
                </a:solidFill>
              </a:rPr>
              <a:pPr/>
              <a:t>05-11-2017</a:t>
            </a:fld>
            <a:endParaRPr lang="nl-NL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5D49-181A-4095-9AD1-6CBA60C1A81B}" type="slidenum">
              <a:rPr lang="nl-NL" smtClean="0">
                <a:solidFill>
                  <a:srgbClr val="073E87"/>
                </a:solidFill>
              </a:rPr>
              <a:pPr/>
              <a:t>‹nr.›</a:t>
            </a:fld>
            <a:endParaRPr lang="nl-NL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52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EBE2D7-FBD8-4289-88BC-57E6C74A8058}" type="datetimeFigureOut">
              <a:rPr lang="nl-NL" smtClean="0">
                <a:solidFill>
                  <a:srgbClr val="073E87"/>
                </a:solidFill>
              </a:rPr>
              <a:pPr/>
              <a:t>05-11-2017</a:t>
            </a:fld>
            <a:endParaRPr lang="nl-NL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l-NL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5D85D49-181A-4095-9AD1-6CBA60C1A81B}" type="slidenum">
              <a:rPr lang="nl-NL" smtClean="0">
                <a:solidFill>
                  <a:srgbClr val="073E87"/>
                </a:solidFill>
              </a:rPr>
              <a:pPr/>
              <a:t>‹nr.›</a:t>
            </a:fld>
            <a:endParaRPr lang="nl-NL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Lichte traumazorg Lemmer</a:t>
            </a:r>
            <a:br>
              <a:rPr lang="nl-NL" dirty="0" smtClean="0"/>
            </a:br>
            <a:r>
              <a:rPr lang="nl-NL" sz="1600" dirty="0" smtClean="0"/>
              <a:t/>
            </a:r>
            <a:br>
              <a:rPr lang="nl-NL" sz="1600" dirty="0" smtClean="0"/>
            </a:br>
            <a:r>
              <a:rPr lang="nl-NL" sz="2800" i="1" dirty="0" smtClean="0"/>
              <a:t>onderzoek naar substitutie in de zorg</a:t>
            </a:r>
            <a:endParaRPr lang="nl-NL" i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87624" y="3717032"/>
            <a:ext cx="6768752" cy="1473200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Hans Arentsen en Evert Jan </a:t>
            </a:r>
            <a:r>
              <a:rPr lang="nl-NL" dirty="0" err="1"/>
              <a:t>B</a:t>
            </a:r>
            <a:r>
              <a:rPr lang="nl-NL" dirty="0" err="1" smtClean="0"/>
              <a:t>reet</a:t>
            </a:r>
            <a:r>
              <a:rPr lang="nl-NL" dirty="0" smtClean="0"/>
              <a:t> </a:t>
            </a:r>
            <a:r>
              <a:rPr lang="nl-NL" dirty="0" smtClean="0"/>
              <a:t>huisarts te </a:t>
            </a:r>
            <a:r>
              <a:rPr lang="nl-NL" dirty="0" smtClean="0"/>
              <a:t>Lemmer</a:t>
            </a:r>
          </a:p>
          <a:p>
            <a:r>
              <a:rPr lang="nl-NL" dirty="0" smtClean="0"/>
              <a:t>Machiel Kuipers en Pieter Lubbert Heelkunde Friesland</a:t>
            </a:r>
          </a:p>
          <a:p>
            <a:r>
              <a:rPr lang="nl-NL" dirty="0" smtClean="0"/>
              <a:t>Theo Bakker transmuraal coördinator Antonius Zorggroep</a:t>
            </a:r>
            <a:endParaRPr lang="nl-NL" dirty="0" smtClean="0"/>
          </a:p>
          <a:p>
            <a:r>
              <a:rPr lang="nl-NL" dirty="0" smtClean="0"/>
              <a:t>Tjitte Verbeek van Buuren, huisarts i.o. en </a:t>
            </a:r>
            <a:r>
              <a:rPr lang="nl-NL" dirty="0" smtClean="0"/>
              <a:t>onderzoeker</a:t>
            </a:r>
            <a:endParaRPr lang="nl-NL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1"/>
          <a:stretch/>
        </p:blipFill>
        <p:spPr bwMode="auto">
          <a:xfrm>
            <a:off x="2051720" y="6098779"/>
            <a:ext cx="4787804" cy="759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695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23528" y="2132856"/>
            <a:ext cx="8496943" cy="3993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b="1" dirty="0" smtClean="0"/>
              <a:t>Doel:</a:t>
            </a:r>
          </a:p>
          <a:p>
            <a:pPr marL="0" indent="0">
              <a:buNone/>
            </a:pPr>
            <a:r>
              <a:rPr lang="nl-NL" sz="2800" dirty="0" smtClean="0"/>
              <a:t>Onderzoeken </a:t>
            </a:r>
            <a:r>
              <a:rPr lang="nl-NL" sz="2800" dirty="0"/>
              <a:t>van tevredenheid en </a:t>
            </a:r>
            <a:r>
              <a:rPr lang="nl-NL" sz="2800" dirty="0" smtClean="0"/>
              <a:t>behandelresultaten </a:t>
            </a:r>
            <a:r>
              <a:rPr lang="nl-NL" sz="2800" dirty="0"/>
              <a:t>van lichte traumazorg in de </a:t>
            </a:r>
            <a:r>
              <a:rPr lang="nl-NL" sz="2800" dirty="0" smtClean="0"/>
              <a:t>huisartsenpraktijk</a:t>
            </a:r>
            <a:r>
              <a:rPr lang="nl-NL" sz="2800" dirty="0"/>
              <a:t>, in vergelijking met de tweede lijn</a:t>
            </a:r>
            <a:r>
              <a:rPr lang="nl-NL" sz="2800" dirty="0" smtClean="0"/>
              <a:t>.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 smtClean="0"/>
              <a:t>Huisartsen die gipsen en spalken..</a:t>
            </a:r>
          </a:p>
          <a:p>
            <a:pPr marL="0" indent="0">
              <a:buNone/>
            </a:pPr>
            <a:r>
              <a:rPr lang="nl-NL" sz="2800" dirty="0" smtClean="0"/>
              <a:t>Het bespaart uw patiënt tijd en geld (eigen risico), maar wat vindt u hier van?</a:t>
            </a:r>
            <a:endParaRPr lang="nl-NL" sz="2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Lichte traumazorg Lemmer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39"/>
          <a:stretch/>
        </p:blipFill>
        <p:spPr bwMode="auto">
          <a:xfrm>
            <a:off x="2483768" y="6244896"/>
            <a:ext cx="4211740" cy="64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298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83</Words>
  <Application>Microsoft Office PowerPoint</Application>
  <PresentationFormat>Diavoorstelling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Golfvorm</vt:lpstr>
      <vt:lpstr>Lichte traumazorg Lemmer  onderzoek naar substitutie in de zorg</vt:lpstr>
      <vt:lpstr>Lichte traumazorg Lemmer</vt:lpstr>
    </vt:vector>
  </TitlesOfParts>
  <Company>Antonius Zorggroep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Lichte traumazorg Lemmer  onderzoek naar substitutie in de zorg</dc:title>
  <dc:creator>Theo Bakker</dc:creator>
  <cp:lastModifiedBy>Theo Bakker</cp:lastModifiedBy>
  <cp:revision>2</cp:revision>
  <dcterms:created xsi:type="dcterms:W3CDTF">2017-11-05T09:54:25Z</dcterms:created>
  <dcterms:modified xsi:type="dcterms:W3CDTF">2017-11-05T20:58:14Z</dcterms:modified>
</cp:coreProperties>
</file>