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23" r:id="rId2"/>
    <p:sldId id="473" r:id="rId3"/>
    <p:sldId id="477" r:id="rId4"/>
    <p:sldId id="484" r:id="rId5"/>
    <p:sldId id="485" r:id="rId6"/>
    <p:sldId id="437" r:id="rId7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4"/>
    <a:srgbClr val="193A6C"/>
    <a:srgbClr val="204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12" autoAdjust="0"/>
  </p:normalViewPr>
  <p:slideViewPr>
    <p:cSldViewPr snapToObjects="1"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6C0B10-3B83-46CF-9D0D-8FFDA9222079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ED4D11-D9EB-4BFA-A9FD-1EF1B36A9D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3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Farmaceutische zorg die toegevoegde waarde</a:t>
            </a:r>
            <a:r>
              <a:rPr lang="nl-NL" baseline="0" dirty="0" smtClean="0"/>
              <a:t> heeft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40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Samenwerking</a:t>
            </a:r>
            <a:r>
              <a:rPr lang="nl-NL" baseline="0" dirty="0" smtClean="0"/>
              <a:t> Ziekenhuis-openbaar apotheker en apotheekhoudend huisarts. </a:t>
            </a:r>
          </a:p>
          <a:p>
            <a:r>
              <a:rPr lang="nl-NL" baseline="0" dirty="0" err="1" smtClean="0"/>
              <a:t>Cooperatie</a:t>
            </a:r>
            <a:r>
              <a:rPr lang="nl-NL" baseline="0" dirty="0" smtClean="0"/>
              <a:t> wordt opgeheven </a:t>
            </a:r>
            <a:r>
              <a:rPr lang="nl-NL" baseline="0" dirty="0" err="1" smtClean="0"/>
              <a:t>ivm</a:t>
            </a:r>
            <a:r>
              <a:rPr lang="nl-NL" baseline="0" dirty="0" smtClean="0"/>
              <a:t> mededingingswet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26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Werken aan de hand van de farmaceutische</a:t>
            </a:r>
            <a:r>
              <a:rPr lang="nl-NL" baseline="0" dirty="0" smtClean="0"/>
              <a:t> zorgpaden</a:t>
            </a:r>
          </a:p>
          <a:p>
            <a:r>
              <a:rPr lang="nl-NL" baseline="0" dirty="0" smtClean="0"/>
              <a:t>We doen al medicatieoverdracht via LSP bij spoedzorg en overgehevelde medicatie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9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Mbt</a:t>
            </a:r>
            <a:r>
              <a:rPr lang="nl-NL" dirty="0" smtClean="0"/>
              <a:t> kunst en hulpmiddelen zorggeld</a:t>
            </a:r>
            <a:r>
              <a:rPr lang="nl-NL" baseline="0" dirty="0" smtClean="0"/>
              <a:t> terug in de regio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bij </a:t>
            </a:r>
            <a:r>
              <a:rPr lang="nl-NL" baseline="0" smtClean="0"/>
              <a:t>landelijke partijen.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96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CE12-6182-4219-9D80-A1EFDF2D39F5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6983-0DC7-4FCA-89C8-293294946E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42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89F3-1E82-45C9-A097-4ABC704E4548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1E2E-E9E4-426B-BA53-781EEE4B9F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5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F4B8-4184-4DD0-9348-867D399375FB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CB8F-B973-4560-B8E3-3FBB81703E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2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102439-ANTON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1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Verdana" pitchFamily="34" charset="0"/>
                <a:ea typeface="Geneva" pitchFamily="-11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9pPr>
          </a:lstStyle>
          <a:p>
            <a:pPr>
              <a:defRPr/>
            </a:pPr>
            <a:fld id="{7476F929-B72F-48FB-86E1-D5E34CB4C18D}" type="datetime1">
              <a:rPr lang="nl-NL" smtClean="0"/>
              <a:pPr>
                <a:defRPr/>
              </a:pPr>
              <a:t>06-11-17</a:t>
            </a:fld>
            <a:endParaRPr lang="nl-NL"/>
          </a:p>
        </p:txBody>
      </p:sp>
      <p:sp>
        <p:nvSpPr>
          <p:cNvPr id="6" name="Tijdelijke aanduiding voor dianummer 3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Verdana" pitchFamily="34" charset="0"/>
                <a:ea typeface="Geneva" pitchFamily="-11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9pPr>
          </a:lstStyle>
          <a:p>
            <a:pPr>
              <a:defRPr/>
            </a:pPr>
            <a:fld id="{E7FD4241-6C37-4760-9536-44B7BFD3328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3B48-E81C-4701-93F8-E7CB4A4488E2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E7F-F5E7-49B5-9F52-F25829B098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62" y="44624"/>
            <a:ext cx="2678638" cy="1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7FBC-C115-422D-8977-9858FE202EF6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A085-944C-49B5-A214-244C8C1E6C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35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1C2A-398A-4DB9-A04D-5845A82ED1B8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9A60-1889-467B-AB8D-F9913AEDDF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90CA-2F47-4BA1-B1DC-01761AB55904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F98A-00D8-49E9-B599-1CB8D84C93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3F5-B66C-44BE-9CDE-1B1412230A2D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49F2-C020-49E6-9F86-4B516D4851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102439-ANTON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C4BE-5929-4EEE-B0EE-F3B5EF748A4A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74E5-4DB9-4FD8-99D1-F45ADAFB56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1"/>
            <a:ext cx="2586114" cy="14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8BDA-E4BB-43B8-826C-EF022EEBE875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BE39-EC2E-4F96-A5F6-5CE3D44535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3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4F1D-17FD-4E07-85FE-75C76B0B00A0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06CE-781A-4B32-9607-99ECD4C66A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0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A2FB638-F74B-4AB5-8849-395A85DFD72A}" type="datetime1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EF5BB29-EBE0-4C73-8EAE-2176E376D0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62" r:id="rId2"/>
    <p:sldLayoutId id="2147484254" r:id="rId3"/>
    <p:sldLayoutId id="2147484255" r:id="rId4"/>
    <p:sldLayoutId id="2147484256" r:id="rId5"/>
    <p:sldLayoutId id="2147484257" r:id="rId6"/>
    <p:sldLayoutId id="2147484263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791744" cy="432495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92080" y="515719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Compangonscursus</a:t>
            </a:r>
            <a:r>
              <a:rPr lang="nl-NL" dirty="0" smtClean="0"/>
              <a:t> 2017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87372"/>
            <a:ext cx="2845756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5259197" cy="39443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9807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Geopend vanaf 6 november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796136" y="1988840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Specialistische farmaceutische zorg in de anderhalve lijn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Connectiepunt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smtClean="0"/>
              <a:t>Stapsgewijs per vakgroep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3300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23065" r="13871" b="-23065"/>
          <a:stretch/>
        </p:blipFill>
        <p:spPr>
          <a:xfrm>
            <a:off x="377827" y="1412776"/>
            <a:ext cx="5410830" cy="45401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51900" y="5085184"/>
            <a:ext cx="6365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Marcel Kuin, Sandra Timmermans, RvB Antonius Ziekenhuis</a:t>
            </a:r>
          </a:p>
          <a:p>
            <a:r>
              <a:rPr lang="nl-NL" dirty="0" smtClean="0"/>
              <a:t>Michiel Duyvendak, ziekenhuisapotheker</a:t>
            </a:r>
          </a:p>
          <a:p>
            <a:r>
              <a:rPr lang="nl-NL" dirty="0" smtClean="0"/>
              <a:t>Hans Schuurman, openbaar apotheker</a:t>
            </a:r>
          </a:p>
          <a:p>
            <a:r>
              <a:rPr lang="nl-NL" dirty="0" smtClean="0"/>
              <a:t>Sigrid Luten, gevestigd apotheker ASP-spoedapotheek</a:t>
            </a:r>
          </a:p>
          <a:p>
            <a:r>
              <a:rPr lang="nl-NL" dirty="0" smtClean="0"/>
              <a:t>Boudewijn </a:t>
            </a:r>
            <a:r>
              <a:rPr lang="nl-NL" dirty="0" err="1" smtClean="0"/>
              <a:t>Dierick</a:t>
            </a:r>
            <a:r>
              <a:rPr lang="nl-NL" dirty="0" smtClean="0"/>
              <a:t>, apotheekhoudend huisarts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0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68144" cy="64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36912"/>
            <a:ext cx="2688336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5626968" cy="724942"/>
          </a:xfrm>
        </p:spPr>
        <p:txBody>
          <a:bodyPr/>
          <a:lstStyle/>
          <a:p>
            <a:r>
              <a:rPr lang="nl-NL" dirty="0" smtClean="0"/>
              <a:t>De Pijplijn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pPr lvl="0"/>
            <a:r>
              <a:rPr lang="nl-NL" dirty="0" smtClean="0"/>
              <a:t>Specifieke </a:t>
            </a:r>
            <a:r>
              <a:rPr lang="nl-NL" dirty="0"/>
              <a:t>dermatologische </a:t>
            </a:r>
            <a:r>
              <a:rPr lang="nl-NL" dirty="0" smtClean="0"/>
              <a:t>preparaten</a:t>
            </a:r>
          </a:p>
          <a:p>
            <a:pPr lvl="0"/>
            <a:r>
              <a:rPr lang="nl-NL" dirty="0" smtClean="0"/>
              <a:t>Antibiotica oogdruppels</a:t>
            </a:r>
          </a:p>
          <a:p>
            <a:pPr lvl="0"/>
            <a:r>
              <a:rPr lang="nl-NL" dirty="0" smtClean="0"/>
              <a:t>Middelen </a:t>
            </a:r>
            <a:r>
              <a:rPr lang="nl-NL" dirty="0"/>
              <a:t>voor een </a:t>
            </a:r>
            <a:r>
              <a:rPr lang="nl-NL" dirty="0" smtClean="0"/>
              <a:t>darmonderzoek</a:t>
            </a:r>
          </a:p>
          <a:p>
            <a:pPr lvl="0"/>
            <a:r>
              <a:rPr lang="nl-NL" dirty="0" smtClean="0"/>
              <a:t>Acute pijnstilling na </a:t>
            </a:r>
            <a:r>
              <a:rPr lang="nl-NL" dirty="0"/>
              <a:t>een </a:t>
            </a:r>
            <a:r>
              <a:rPr lang="nl-NL" dirty="0" smtClean="0"/>
              <a:t>ingreep</a:t>
            </a:r>
          </a:p>
          <a:p>
            <a:pPr lvl="0"/>
            <a:r>
              <a:rPr lang="nl-NL" dirty="0" smtClean="0"/>
              <a:t>Specialistische </a:t>
            </a:r>
            <a:r>
              <a:rPr lang="nl-NL" dirty="0"/>
              <a:t>kunst- en </a:t>
            </a:r>
            <a:r>
              <a:rPr lang="nl-NL" dirty="0" smtClean="0"/>
              <a:t>hulpmiddelen: </a:t>
            </a:r>
            <a:r>
              <a:rPr lang="nl-NL" dirty="0"/>
              <a:t>zoals dieetpreparaten</a:t>
            </a:r>
            <a:r>
              <a:rPr lang="nl-NL" dirty="0" smtClean="0"/>
              <a:t>, verbandmiddelen</a:t>
            </a:r>
            <a:endParaRPr lang="nl-NL" dirty="0"/>
          </a:p>
          <a:p>
            <a:pPr lvl="0"/>
            <a:r>
              <a:rPr lang="nl-NL" dirty="0" smtClean="0"/>
              <a:t>Medicatie TT-team (bv </a:t>
            </a:r>
            <a:r>
              <a:rPr lang="nl-NL" dirty="0"/>
              <a:t>antibiotica bolletjes, pijncassettes, </a:t>
            </a:r>
            <a:r>
              <a:rPr lang="nl-NL" dirty="0" smtClean="0"/>
              <a:t>TPV)</a:t>
            </a:r>
          </a:p>
          <a:p>
            <a:pPr lvl="0"/>
            <a:r>
              <a:rPr lang="nl-NL" dirty="0" smtClean="0"/>
              <a:t>Abortus provocatus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81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kstvak 2"/>
          <p:cNvSpPr txBox="1">
            <a:spLocks noChangeArrowheads="1"/>
          </p:cNvSpPr>
          <p:nvPr/>
        </p:nvSpPr>
        <p:spPr bwMode="auto">
          <a:xfrm>
            <a:off x="1403350" y="549275"/>
            <a:ext cx="7677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5000" b="1">
                <a:solidFill>
                  <a:srgbClr val="193A6C"/>
                </a:solidFill>
              </a:rPr>
              <a:t>Vragen?</a:t>
            </a:r>
          </a:p>
        </p:txBody>
      </p:sp>
      <p:pic>
        <p:nvPicPr>
          <p:cNvPr id="92163" name="Picture 7" descr="beer-glass-humor-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655763"/>
            <a:ext cx="411003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141</Words>
  <Application>Microsoft Macintosh PowerPoint</Application>
  <PresentationFormat>Diavoorstelling (4:3)</PresentationFormat>
  <Paragraphs>29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Geneva</vt:lpstr>
      <vt:lpstr>Verdana</vt:lpstr>
      <vt:lpstr>Office-thema</vt:lpstr>
      <vt:lpstr>PowerPoint-presentatie</vt:lpstr>
      <vt:lpstr>PowerPoint-presentatie</vt:lpstr>
      <vt:lpstr>PowerPoint-presentatie</vt:lpstr>
      <vt:lpstr>PowerPoint-presentatie</vt:lpstr>
      <vt:lpstr>De Pijplijn</vt:lpstr>
      <vt:lpstr>PowerPoint-presentatie</vt:lpstr>
    </vt:vector>
  </TitlesOfParts>
  <Company>Okkinga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Eko</dc:creator>
  <cp:lastModifiedBy>burgersfam@gmail.com</cp:lastModifiedBy>
  <cp:revision>246</cp:revision>
  <dcterms:created xsi:type="dcterms:W3CDTF">2010-12-13T08:27:37Z</dcterms:created>
  <dcterms:modified xsi:type="dcterms:W3CDTF">2017-11-06T22:40:54Z</dcterms:modified>
</cp:coreProperties>
</file>