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62" r:id="rId3"/>
    <p:sldId id="258" r:id="rId4"/>
    <p:sldId id="257" r:id="rId5"/>
    <p:sldId id="259" r:id="rId6"/>
    <p:sldId id="265" r:id="rId7"/>
    <p:sldId id="264" r:id="rId8"/>
    <p:sldId id="260" r:id="rId9"/>
    <p:sldId id="261" r:id="rId10"/>
    <p:sldId id="266" r:id="rId11"/>
  </p:sldIdLst>
  <p:sldSz cx="9144000" cy="6858000" type="screen4x3"/>
  <p:notesSz cx="6858000" cy="9144000"/>
  <p:defaultTextStyle>
    <a:defPPr>
      <a:defRPr lang="nl-N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94712"/>
  </p:normalViewPr>
  <p:slideViewPr>
    <p:cSldViewPr snapToGrid="0" snapToObjects="1">
      <p:cViewPr varScale="1">
        <p:scale>
          <a:sx n="83" d="100"/>
          <a:sy n="83" d="100"/>
        </p:scale>
        <p:origin x="1450" y="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5E7229-1F35-1C42-B76B-3726B3404030}" type="datetimeFigureOut">
              <a:rPr lang="nl-NL" smtClean="0"/>
              <a:t>14-11-2017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DF4941-BD67-2C4B-B49A-9E7A1D35B56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693919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err="1"/>
              <a:t>Endo</a:t>
            </a:r>
            <a:r>
              <a:rPr lang="nl-NL" dirty="0"/>
              <a:t> echo omdat </a:t>
            </a:r>
            <a:r>
              <a:rPr lang="nl-NL" dirty="0" err="1"/>
              <a:t>gastro</a:t>
            </a:r>
            <a:r>
              <a:rPr lang="nl-NL" dirty="0"/>
              <a:t> biopt niet volledig gelukt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DF4941-BD67-2C4B-B49A-9E7A1D35B568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437206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B65F8-114A-8845-9CBE-E6ACE0FE0CA9}" type="datetimeFigureOut">
              <a:rPr lang="nl-NL" smtClean="0"/>
              <a:t>14-11-2017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E7063-8B36-3247-8C62-7801302A1A0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769650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B65F8-114A-8845-9CBE-E6ACE0FE0CA9}" type="datetimeFigureOut">
              <a:rPr lang="nl-NL" smtClean="0"/>
              <a:t>14-11-2017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E7063-8B36-3247-8C62-7801302A1A0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869985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B65F8-114A-8845-9CBE-E6ACE0FE0CA9}" type="datetimeFigureOut">
              <a:rPr lang="nl-NL" smtClean="0"/>
              <a:t>14-11-2017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E7063-8B36-3247-8C62-7801302A1A0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990432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B65F8-114A-8845-9CBE-E6ACE0FE0CA9}" type="datetimeFigureOut">
              <a:rPr lang="nl-NL" smtClean="0"/>
              <a:t>14-11-2017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E7063-8B36-3247-8C62-7801302A1A0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329300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B65F8-114A-8845-9CBE-E6ACE0FE0CA9}" type="datetimeFigureOut">
              <a:rPr lang="nl-NL" smtClean="0"/>
              <a:t>14-11-2017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E7063-8B36-3247-8C62-7801302A1A0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80245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B65F8-114A-8845-9CBE-E6ACE0FE0CA9}" type="datetimeFigureOut">
              <a:rPr lang="nl-NL" smtClean="0"/>
              <a:t>14-11-2017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E7063-8B36-3247-8C62-7801302A1A0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607164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B65F8-114A-8845-9CBE-E6ACE0FE0CA9}" type="datetimeFigureOut">
              <a:rPr lang="nl-NL" smtClean="0"/>
              <a:t>14-11-2017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E7063-8B36-3247-8C62-7801302A1A0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568188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B65F8-114A-8845-9CBE-E6ACE0FE0CA9}" type="datetimeFigureOut">
              <a:rPr lang="nl-NL" smtClean="0"/>
              <a:t>14-11-2017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E7063-8B36-3247-8C62-7801302A1A0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264621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B65F8-114A-8845-9CBE-E6ACE0FE0CA9}" type="datetimeFigureOut">
              <a:rPr lang="nl-NL" smtClean="0"/>
              <a:t>14-11-2017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E7063-8B36-3247-8C62-7801302A1A0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628005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B65F8-114A-8845-9CBE-E6ACE0FE0CA9}" type="datetimeFigureOut">
              <a:rPr lang="nl-NL" smtClean="0"/>
              <a:t>14-11-2017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E7063-8B36-3247-8C62-7801302A1A0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755491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B65F8-114A-8845-9CBE-E6ACE0FE0CA9}" type="datetimeFigureOut">
              <a:rPr lang="nl-NL" smtClean="0"/>
              <a:t>14-11-2017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E7063-8B36-3247-8C62-7801302A1A0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93285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1B65F8-114A-8845-9CBE-E6ACE0FE0CA9}" type="datetimeFigureOut">
              <a:rPr lang="nl-NL" smtClean="0"/>
              <a:t>14-11-2017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CE7063-8B36-3247-8C62-7801302A1A0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4807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1371600" y="5852650"/>
            <a:ext cx="6400800" cy="1005349"/>
          </a:xfrm>
        </p:spPr>
        <p:txBody>
          <a:bodyPr>
            <a:normAutofit fontScale="92500" lnSpcReduction="20000"/>
          </a:bodyPr>
          <a:lstStyle/>
          <a:p>
            <a:endParaRPr lang="nl-NL" dirty="0"/>
          </a:p>
          <a:p>
            <a:r>
              <a:rPr lang="nl-NL" dirty="0"/>
              <a:t>DE RODE DRAAD deel 2 </a:t>
            </a:r>
          </a:p>
        </p:txBody>
      </p:sp>
      <p:pic>
        <p:nvPicPr>
          <p:cNvPr id="4" name="Afbeelding 3" descr="Schermafbeelding 2017-11-02 om 16.24.3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5669" y="0"/>
            <a:ext cx="9535163" cy="6036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43989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Schermafbeelding 2017-11-05 om 22.30.0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7174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Er was eens…</a:t>
            </a:r>
          </a:p>
        </p:txBody>
      </p:sp>
      <p:pic>
        <p:nvPicPr>
          <p:cNvPr id="5" name="Tijdelijke aanduiding voor inhoud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22020789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Schermafbeelding 2017-11-02 om 21.51.1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905" y="792308"/>
            <a:ext cx="5816600" cy="574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4275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DIK TROM april 2017</a:t>
            </a:r>
          </a:p>
        </p:txBody>
      </p:sp>
      <p:pic>
        <p:nvPicPr>
          <p:cNvPr id="4" name="Afbeelding 3" descr="Schermafbeelding 2017-11-02 om 16.24.3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7366" y="274639"/>
            <a:ext cx="1709434" cy="1062882"/>
          </a:xfrm>
          <a:prstGeom prst="rect">
            <a:avLst/>
          </a:prstGeom>
        </p:spPr>
      </p:pic>
      <p:sp>
        <p:nvSpPr>
          <p:cNvPr id="6" name="Tijdelijke aanduiding voor inhoud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eten wil niet zakken </a:t>
            </a:r>
          </a:p>
          <a:p>
            <a:r>
              <a:rPr lang="nl-NL" dirty="0"/>
              <a:t>valt af  </a:t>
            </a:r>
          </a:p>
          <a:p>
            <a:endParaRPr lang="nl-NL" dirty="0"/>
          </a:p>
          <a:p>
            <a:endParaRPr lang="nl-NL" dirty="0"/>
          </a:p>
          <a:p>
            <a:r>
              <a:rPr lang="nl-NL" dirty="0"/>
              <a:t>wat wil je nog meer weten ?</a:t>
            </a:r>
          </a:p>
        </p:txBody>
      </p:sp>
    </p:spTree>
    <p:extLst>
      <p:ext uri="{BB962C8B-B14F-4D97-AF65-F5344CB8AC3E}">
        <p14:creationId xmlns:p14="http://schemas.microsoft.com/office/powerpoint/2010/main" val="29841448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anamnese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nl-NL" dirty="0"/>
              <a:t>laatste maanden van 130 </a:t>
            </a:r>
            <a:r>
              <a:rPr lang="nl-NL" dirty="0">
                <a:sym typeface="Wingdings"/>
              </a:rPr>
              <a:t>110 kg afgevallen </a:t>
            </a:r>
          </a:p>
          <a:p>
            <a:r>
              <a:rPr lang="nl-NL" dirty="0">
                <a:sym typeface="Wingdings"/>
              </a:rPr>
              <a:t>heeft moeite eten weg te krijgen </a:t>
            </a:r>
          </a:p>
          <a:p>
            <a:r>
              <a:rPr lang="nl-NL" dirty="0" err="1">
                <a:sym typeface="Wingdings"/>
              </a:rPr>
              <a:t>mn</a:t>
            </a:r>
            <a:r>
              <a:rPr lang="nl-NL" dirty="0">
                <a:sym typeface="Wingdings"/>
              </a:rPr>
              <a:t> vast voedsel </a:t>
            </a:r>
          </a:p>
          <a:p>
            <a:r>
              <a:rPr lang="nl-NL" dirty="0">
                <a:sym typeface="Wingdings"/>
              </a:rPr>
              <a:t>oprispingen –</a:t>
            </a:r>
          </a:p>
          <a:p>
            <a:r>
              <a:rPr lang="nl-NL" dirty="0">
                <a:sym typeface="Wingdings"/>
              </a:rPr>
              <a:t>boeren –</a:t>
            </a:r>
          </a:p>
          <a:p>
            <a:r>
              <a:rPr lang="nl-NL" dirty="0">
                <a:sym typeface="Wingdings"/>
              </a:rPr>
              <a:t>horror </a:t>
            </a:r>
            <a:r>
              <a:rPr lang="nl-NL" dirty="0" err="1">
                <a:sym typeface="Wingdings"/>
              </a:rPr>
              <a:t>carnis</a:t>
            </a:r>
            <a:r>
              <a:rPr lang="nl-NL" dirty="0">
                <a:sym typeface="Wingdings"/>
              </a:rPr>
              <a:t> – </a:t>
            </a:r>
          </a:p>
          <a:p>
            <a:r>
              <a:rPr lang="nl-NL" dirty="0">
                <a:sym typeface="Wingdings"/>
              </a:rPr>
              <a:t>eetlust is wel goed </a:t>
            </a:r>
          </a:p>
          <a:p>
            <a:r>
              <a:rPr lang="nl-NL" dirty="0">
                <a:sym typeface="Wingdings"/>
              </a:rPr>
              <a:t>gebit </a:t>
            </a:r>
            <a:r>
              <a:rPr lang="nl-NL" dirty="0" err="1">
                <a:sym typeface="Wingdings"/>
              </a:rPr>
              <a:t>gb</a:t>
            </a:r>
            <a:endParaRPr lang="nl-NL" dirty="0">
              <a:sym typeface="Wingdings"/>
            </a:endParaRPr>
          </a:p>
          <a:p>
            <a:r>
              <a:rPr lang="nl-NL" dirty="0">
                <a:sym typeface="Wingdings"/>
              </a:rPr>
              <a:t>stemming niet goed na IC opname -&gt; somber</a:t>
            </a:r>
          </a:p>
          <a:p>
            <a:r>
              <a:rPr lang="nl-NL" dirty="0">
                <a:sym typeface="Wingdings"/>
              </a:rPr>
              <a:t>vreselijk geschrokken -&gt; dood in de ogen gezien  </a:t>
            </a:r>
          </a:p>
          <a:p>
            <a:endParaRPr lang="nl-NL" dirty="0">
              <a:sym typeface="Wingdings"/>
            </a:endParaRPr>
          </a:p>
          <a:p>
            <a:r>
              <a:rPr lang="nl-NL" dirty="0">
                <a:sym typeface="Wingdings"/>
              </a:rPr>
              <a:t>Doe je lichamelijk onderzoek en waar let je op ?</a:t>
            </a:r>
            <a:endParaRPr lang="nl-NL" dirty="0"/>
          </a:p>
        </p:txBody>
      </p:sp>
      <p:pic>
        <p:nvPicPr>
          <p:cNvPr id="4" name="Afbeelding 3" descr="Schermafbeelding 2017-11-02 om 16.24.3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9455" y="274638"/>
            <a:ext cx="1540809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08567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Lichamelijk onderzoek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zichtbaar afgevallen </a:t>
            </a:r>
          </a:p>
          <a:p>
            <a:r>
              <a:rPr lang="nl-NL" dirty="0"/>
              <a:t>geen nieuwe bevindingen</a:t>
            </a:r>
          </a:p>
          <a:p>
            <a:endParaRPr lang="nl-NL" dirty="0"/>
          </a:p>
          <a:p>
            <a:pPr marL="0" indent="0">
              <a:buNone/>
            </a:pPr>
            <a:endParaRPr lang="nl-NL" dirty="0"/>
          </a:p>
          <a:p>
            <a:r>
              <a:rPr lang="nl-NL" dirty="0"/>
              <a:t>wat is je differentiaal diagnose ?</a:t>
            </a:r>
          </a:p>
        </p:txBody>
      </p:sp>
      <p:pic>
        <p:nvPicPr>
          <p:cNvPr id="4" name="Afbeelding 3" descr="Schermafbeelding 2017-11-02 om 16.24.3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5450" y="202937"/>
            <a:ext cx="1637465" cy="1214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0915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differentiaal diagnose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nl-NL" dirty="0"/>
              <a:t>tonsillitis </a:t>
            </a:r>
          </a:p>
          <a:p>
            <a:r>
              <a:rPr lang="nl-NL" dirty="0"/>
              <a:t>oesophagitis</a:t>
            </a:r>
          </a:p>
          <a:p>
            <a:r>
              <a:rPr lang="nl-NL" dirty="0"/>
              <a:t>GOR</a:t>
            </a:r>
          </a:p>
          <a:p>
            <a:r>
              <a:rPr lang="nl-NL" dirty="0"/>
              <a:t>maligniteit in slokdarm </a:t>
            </a:r>
          </a:p>
          <a:p>
            <a:r>
              <a:rPr lang="nl-NL" dirty="0"/>
              <a:t>Ulcus</a:t>
            </a:r>
            <a:r>
              <a:rPr lang="nl-NL" dirty="0">
                <a:sym typeface="Wingdings"/>
              </a:rPr>
              <a:t></a:t>
            </a:r>
            <a:r>
              <a:rPr lang="nl-NL" dirty="0"/>
              <a:t> </a:t>
            </a:r>
            <a:r>
              <a:rPr lang="nl-NL" dirty="0" err="1"/>
              <a:t>helicobacter</a:t>
            </a:r>
            <a:r>
              <a:rPr lang="nl-NL" dirty="0"/>
              <a:t> </a:t>
            </a:r>
            <a:r>
              <a:rPr lang="nl-NL" dirty="0" err="1"/>
              <a:t>pylori</a:t>
            </a:r>
            <a:endParaRPr lang="nl-NL" dirty="0"/>
          </a:p>
          <a:p>
            <a:r>
              <a:rPr lang="nl-NL" dirty="0"/>
              <a:t>maligniteit in de maag</a:t>
            </a:r>
          </a:p>
          <a:p>
            <a:r>
              <a:rPr lang="nl-NL" dirty="0"/>
              <a:t>vitale depressie  </a:t>
            </a:r>
          </a:p>
          <a:p>
            <a:r>
              <a:rPr lang="nl-NL" dirty="0"/>
              <a:t>anders…</a:t>
            </a:r>
          </a:p>
          <a:p>
            <a:endParaRPr lang="nl-NL" dirty="0"/>
          </a:p>
          <a:p>
            <a:r>
              <a:rPr lang="nl-NL" dirty="0"/>
              <a:t>Wat is je volgende stap?</a:t>
            </a:r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4" name="Afbeelding 3" descr="Schermafbeelding 2017-11-02 om 16.24.3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652" y="192090"/>
            <a:ext cx="1652086" cy="1225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02984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nl-NL" dirty="0"/>
              <a:t>eerst bloed prikken, wat ?</a:t>
            </a:r>
          </a:p>
          <a:p>
            <a:endParaRPr lang="nl-NL" dirty="0"/>
          </a:p>
          <a:p>
            <a:r>
              <a:rPr lang="nl-NL" dirty="0"/>
              <a:t>gastroscopie aanvragen </a:t>
            </a:r>
          </a:p>
          <a:p>
            <a:endParaRPr lang="nl-NL" dirty="0"/>
          </a:p>
          <a:p>
            <a:r>
              <a:rPr lang="nl-NL" dirty="0"/>
              <a:t>POH –GGZ of medisch psycholoog</a:t>
            </a:r>
          </a:p>
          <a:p>
            <a:endParaRPr lang="nl-NL" dirty="0"/>
          </a:p>
          <a:p>
            <a:r>
              <a:rPr lang="nl-NL" dirty="0"/>
              <a:t>MDL </a:t>
            </a:r>
          </a:p>
          <a:p>
            <a:endParaRPr lang="nl-NL" dirty="0"/>
          </a:p>
          <a:p>
            <a:r>
              <a:rPr lang="nl-NL" dirty="0"/>
              <a:t>Internist </a:t>
            </a:r>
          </a:p>
          <a:p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4" name="Afbeelding 3" descr="Schermafbeelding 2017-11-02 om 16.24.3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7198" y="274638"/>
            <a:ext cx="1449602" cy="1075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6073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MDL CONSULT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nl-NL" dirty="0"/>
              <a:t>VG</a:t>
            </a:r>
          </a:p>
          <a:p>
            <a:pPr lvl="1"/>
            <a:r>
              <a:rPr lang="nl-NL" dirty="0"/>
              <a:t>2013 scopie met hernia </a:t>
            </a:r>
            <a:r>
              <a:rPr lang="nl-NL" dirty="0" err="1"/>
              <a:t>diafragmatica</a:t>
            </a:r>
            <a:endParaRPr lang="nl-NL" dirty="0"/>
          </a:p>
          <a:p>
            <a:pPr lvl="1"/>
            <a:r>
              <a:rPr lang="nl-NL" dirty="0"/>
              <a:t>Colon scopie </a:t>
            </a:r>
            <a:r>
              <a:rPr lang="nl-NL" dirty="0">
                <a:sym typeface="Wingdings"/>
              </a:rPr>
              <a:t></a:t>
            </a:r>
            <a:r>
              <a:rPr lang="nl-NL" dirty="0"/>
              <a:t> </a:t>
            </a:r>
            <a:r>
              <a:rPr lang="nl-NL" dirty="0" err="1"/>
              <a:t>polypectomie</a:t>
            </a:r>
            <a:r>
              <a:rPr lang="nl-NL" dirty="0"/>
              <a:t>  (Lelystad)</a:t>
            </a:r>
          </a:p>
          <a:p>
            <a:r>
              <a:rPr lang="nl-NL" dirty="0"/>
              <a:t>Roken 6 jaar geleden stop </a:t>
            </a:r>
          </a:p>
          <a:p>
            <a:r>
              <a:rPr lang="nl-NL" dirty="0" err="1"/>
              <a:t>Alkohol</a:t>
            </a:r>
            <a:r>
              <a:rPr lang="nl-NL" dirty="0"/>
              <a:t> 2 EH per dag </a:t>
            </a:r>
          </a:p>
          <a:p>
            <a:endParaRPr lang="nl-NL" dirty="0"/>
          </a:p>
          <a:p>
            <a:r>
              <a:rPr lang="nl-NL" dirty="0"/>
              <a:t>LO</a:t>
            </a:r>
          </a:p>
          <a:p>
            <a:pPr lvl="1"/>
            <a:r>
              <a:rPr lang="nl-NL" dirty="0"/>
              <a:t>Niet ziek , lispelende spraak </a:t>
            </a:r>
          </a:p>
          <a:p>
            <a:pPr lvl="1"/>
            <a:r>
              <a:rPr lang="nl-NL" dirty="0"/>
              <a:t>verder </a:t>
            </a:r>
            <a:r>
              <a:rPr lang="nl-NL" dirty="0" err="1"/>
              <a:t>gb</a:t>
            </a:r>
            <a:endParaRPr lang="nl-NL" dirty="0"/>
          </a:p>
          <a:p>
            <a:endParaRPr lang="nl-NL" dirty="0"/>
          </a:p>
          <a:p>
            <a:r>
              <a:rPr lang="nl-NL" dirty="0"/>
              <a:t>gastroscopie: oesophagus, maag, pylorus </a:t>
            </a:r>
            <a:r>
              <a:rPr lang="nl-NL" dirty="0" err="1"/>
              <a:t>gb</a:t>
            </a:r>
            <a:endParaRPr lang="nl-NL" dirty="0"/>
          </a:p>
          <a:p>
            <a:pPr lvl="1"/>
            <a:r>
              <a:rPr lang="nl-NL" dirty="0"/>
              <a:t>Papil van </a:t>
            </a:r>
            <a:r>
              <a:rPr lang="nl-NL" dirty="0" err="1"/>
              <a:t>Vater</a:t>
            </a:r>
            <a:r>
              <a:rPr lang="nl-NL" dirty="0"/>
              <a:t> afwijkend aspect, biopsie moeizaam</a:t>
            </a:r>
          </a:p>
          <a:p>
            <a:endParaRPr lang="nl-NL" dirty="0"/>
          </a:p>
          <a:p>
            <a:r>
              <a:rPr lang="nl-NL" dirty="0"/>
              <a:t> </a:t>
            </a:r>
            <a:r>
              <a:rPr lang="nl-NL" dirty="0" err="1"/>
              <a:t>endo</a:t>
            </a:r>
            <a:r>
              <a:rPr lang="nl-NL" dirty="0"/>
              <a:t> echoscopie : reactieve veranderingen mogelijke erosie geen maligniteit</a:t>
            </a:r>
          </a:p>
          <a:p>
            <a:endParaRPr lang="nl-NL" dirty="0"/>
          </a:p>
          <a:p>
            <a:r>
              <a:rPr lang="nl-NL" dirty="0"/>
              <a:t>Conclusie: geen afwijkingen dus naar GGZ-POH of medisch psycholoog</a:t>
            </a: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4" name="Afbeelding 3" descr="Schermafbeelding 2017-11-02 om 16.24.3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9002" y="274638"/>
            <a:ext cx="1487798" cy="1103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67343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335</TotalTime>
  <Words>216</Words>
  <Application>Microsoft Office PowerPoint</Application>
  <PresentationFormat>Diavoorstelling (4:3)</PresentationFormat>
  <Paragraphs>70</Paragraphs>
  <Slides>10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10</vt:i4>
      </vt:variant>
    </vt:vector>
  </HeadingPairs>
  <TitlesOfParts>
    <vt:vector size="14" baseType="lpstr">
      <vt:lpstr>Arial</vt:lpstr>
      <vt:lpstr>Calibri</vt:lpstr>
      <vt:lpstr>Wingdings</vt:lpstr>
      <vt:lpstr>Office-thema</vt:lpstr>
      <vt:lpstr>PowerPoint-presentatie</vt:lpstr>
      <vt:lpstr>Er was eens…</vt:lpstr>
      <vt:lpstr>PowerPoint-presentatie</vt:lpstr>
      <vt:lpstr>DIK TROM april 2017</vt:lpstr>
      <vt:lpstr>anamnese </vt:lpstr>
      <vt:lpstr>Lichamelijk onderzoek</vt:lpstr>
      <vt:lpstr>differentiaal diagnose </vt:lpstr>
      <vt:lpstr>PowerPoint-presentatie</vt:lpstr>
      <vt:lpstr>MDL CONSULT 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_x0016__x0016_</dc:title>
  <dc:creator>Gerrit Jan Veldhuis</dc:creator>
  <cp:lastModifiedBy>user</cp:lastModifiedBy>
  <cp:revision>24</cp:revision>
  <dcterms:created xsi:type="dcterms:W3CDTF">2017-11-02T15:21:08Z</dcterms:created>
  <dcterms:modified xsi:type="dcterms:W3CDTF">2017-11-14T17:56:49Z</dcterms:modified>
</cp:coreProperties>
</file>