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12"/>
  </p:normalViewPr>
  <p:slideViewPr>
    <p:cSldViewPr snapToGrid="0" snapToObjects="1">
      <p:cViewPr varScale="1">
        <p:scale>
          <a:sx n="102" d="100"/>
          <a:sy n="102" d="100"/>
        </p:scale>
        <p:origin x="138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65F8-114A-8845-9CBE-E6ACE0FE0CA9}" type="datetimeFigureOut">
              <a:rPr lang="nl-NL" smtClean="0"/>
              <a:t>06-11-17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7063-8B36-3247-8C62-7801302A1A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6965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65F8-114A-8845-9CBE-E6ACE0FE0CA9}" type="datetimeFigureOut">
              <a:rPr lang="nl-NL" smtClean="0"/>
              <a:t>06-11-17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7063-8B36-3247-8C62-7801302A1A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6998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65F8-114A-8845-9CBE-E6ACE0FE0CA9}" type="datetimeFigureOut">
              <a:rPr lang="nl-NL" smtClean="0"/>
              <a:t>06-11-17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7063-8B36-3247-8C62-7801302A1A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9043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65F8-114A-8845-9CBE-E6ACE0FE0CA9}" type="datetimeFigureOut">
              <a:rPr lang="nl-NL" smtClean="0"/>
              <a:t>06-11-17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7063-8B36-3247-8C62-7801302A1A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2930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65F8-114A-8845-9CBE-E6ACE0FE0CA9}" type="datetimeFigureOut">
              <a:rPr lang="nl-NL" smtClean="0"/>
              <a:t>06-11-17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7063-8B36-3247-8C62-7801302A1A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0245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65F8-114A-8845-9CBE-E6ACE0FE0CA9}" type="datetimeFigureOut">
              <a:rPr lang="nl-NL" smtClean="0"/>
              <a:t>06-11-17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7063-8B36-3247-8C62-7801302A1A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0716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65F8-114A-8845-9CBE-E6ACE0FE0CA9}" type="datetimeFigureOut">
              <a:rPr lang="nl-NL" smtClean="0"/>
              <a:t>06-11-17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7063-8B36-3247-8C62-7801302A1A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6818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65F8-114A-8845-9CBE-E6ACE0FE0CA9}" type="datetimeFigureOut">
              <a:rPr lang="nl-NL" smtClean="0"/>
              <a:t>06-11-17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7063-8B36-3247-8C62-7801302A1A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646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65F8-114A-8845-9CBE-E6ACE0FE0CA9}" type="datetimeFigureOut">
              <a:rPr lang="nl-NL" smtClean="0"/>
              <a:t>06-11-17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7063-8B36-3247-8C62-7801302A1A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2800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65F8-114A-8845-9CBE-E6ACE0FE0CA9}" type="datetimeFigureOut">
              <a:rPr lang="nl-NL" smtClean="0"/>
              <a:t>06-11-17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7063-8B36-3247-8C62-7801302A1A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5549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65F8-114A-8845-9CBE-E6ACE0FE0CA9}" type="datetimeFigureOut">
              <a:rPr lang="nl-NL" smtClean="0"/>
              <a:t>06-11-17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7063-8B36-3247-8C62-7801302A1A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3285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B65F8-114A-8845-9CBE-E6ACE0FE0CA9}" type="datetimeFigureOut">
              <a:rPr lang="nl-NL" smtClean="0"/>
              <a:t>06-11-17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E7063-8B36-3247-8C62-7801302A1A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807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5852650"/>
            <a:ext cx="6400800" cy="1005349"/>
          </a:xfrm>
        </p:spPr>
        <p:txBody>
          <a:bodyPr>
            <a:normAutofit fontScale="92500" lnSpcReduction="20000"/>
          </a:bodyPr>
          <a:lstStyle/>
          <a:p>
            <a:endParaRPr lang="nl-NL" dirty="0" smtClean="0"/>
          </a:p>
          <a:p>
            <a:r>
              <a:rPr lang="nl-NL" dirty="0"/>
              <a:t>o</a:t>
            </a:r>
            <a:r>
              <a:rPr lang="nl-NL" dirty="0" smtClean="0"/>
              <a:t>ntknoping  RODE DRAAD </a:t>
            </a:r>
            <a:endParaRPr lang="nl-NL" dirty="0"/>
          </a:p>
        </p:txBody>
      </p:sp>
      <p:pic>
        <p:nvPicPr>
          <p:cNvPr id="5" name="Afbeelding 4" descr="Schermafbeelding 2017-11-02 om 22.34.1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9258"/>
            <a:ext cx="8927710" cy="629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39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KNO arts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n</a:t>
            </a:r>
            <a:r>
              <a:rPr lang="nl-NL" dirty="0" smtClean="0"/>
              <a:t>a val op kaak 5 jaar geleden dikkere tong en lispelen</a:t>
            </a:r>
          </a:p>
          <a:p>
            <a:r>
              <a:rPr lang="nl-NL" dirty="0"/>
              <a:t>b</a:t>
            </a:r>
            <a:r>
              <a:rPr lang="nl-NL" dirty="0" smtClean="0"/>
              <a:t>ij kauwen pijn in de kaken</a:t>
            </a:r>
          </a:p>
          <a:p>
            <a:endParaRPr lang="nl-NL" dirty="0"/>
          </a:p>
          <a:p>
            <a:r>
              <a:rPr lang="nl-NL" dirty="0" smtClean="0"/>
              <a:t>LO: </a:t>
            </a:r>
          </a:p>
          <a:p>
            <a:pPr lvl="1"/>
            <a:r>
              <a:rPr lang="nl-NL" dirty="0"/>
              <a:t>g</a:t>
            </a:r>
            <a:r>
              <a:rPr lang="nl-NL" dirty="0" smtClean="0"/>
              <a:t>rote brede weinig mobiele tong</a:t>
            </a:r>
          </a:p>
          <a:p>
            <a:pPr lvl="1"/>
            <a:r>
              <a:rPr lang="nl-NL" dirty="0" smtClean="0"/>
              <a:t> geen slijmvliesafwijkingen </a:t>
            </a:r>
          </a:p>
          <a:p>
            <a:pPr lvl="1"/>
            <a:r>
              <a:rPr lang="nl-NL" dirty="0"/>
              <a:t>n</a:t>
            </a:r>
            <a:r>
              <a:rPr lang="nl-NL" dirty="0" smtClean="0"/>
              <a:t>ormale beweeglijkheid van de farynxbogen</a:t>
            </a:r>
          </a:p>
          <a:p>
            <a:pPr lvl="1"/>
            <a:endParaRPr lang="nl-NL" dirty="0" smtClean="0"/>
          </a:p>
          <a:p>
            <a:r>
              <a:rPr lang="nl-NL" dirty="0" err="1" smtClean="0"/>
              <a:t>Laryngo</a:t>
            </a:r>
            <a:r>
              <a:rPr lang="nl-NL" dirty="0" smtClean="0"/>
              <a:t> </a:t>
            </a:r>
            <a:r>
              <a:rPr lang="nl-NL" dirty="0" err="1" smtClean="0"/>
              <a:t>faryngoscopie</a:t>
            </a:r>
            <a:r>
              <a:rPr lang="nl-NL" dirty="0" smtClean="0"/>
              <a:t> : </a:t>
            </a:r>
            <a:r>
              <a:rPr lang="nl-NL" dirty="0" err="1" smtClean="0"/>
              <a:t>gb</a:t>
            </a:r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4" name="Afbeelding 3" descr="Schermafbeelding 2017-11-02 om 22.34.1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7644" y="323785"/>
            <a:ext cx="1339156" cy="1093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694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neuroloog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nl-NL" dirty="0" smtClean="0"/>
              <a:t>FA negatief voor neurodegeneratieve afwijkingen </a:t>
            </a:r>
          </a:p>
          <a:p>
            <a:endParaRPr lang="nl-NL" dirty="0"/>
          </a:p>
          <a:p>
            <a:r>
              <a:rPr lang="nl-NL" dirty="0" smtClean="0"/>
              <a:t>LO:</a:t>
            </a:r>
          </a:p>
          <a:p>
            <a:pPr lvl="1"/>
            <a:r>
              <a:rPr lang="nl-NL" dirty="0"/>
              <a:t>d</a:t>
            </a:r>
            <a:r>
              <a:rPr lang="nl-NL" dirty="0" smtClean="0"/>
              <a:t>iplopie  en ptosis –</a:t>
            </a:r>
          </a:p>
          <a:p>
            <a:pPr lvl="1"/>
            <a:r>
              <a:rPr lang="nl-NL" dirty="0"/>
              <a:t>s</a:t>
            </a:r>
            <a:r>
              <a:rPr lang="nl-NL" dirty="0" smtClean="0"/>
              <a:t>lappe </a:t>
            </a:r>
            <a:r>
              <a:rPr lang="nl-NL" dirty="0" err="1" smtClean="0"/>
              <a:t>dysarthrische</a:t>
            </a:r>
            <a:r>
              <a:rPr lang="nl-NL" dirty="0" smtClean="0"/>
              <a:t> spraak </a:t>
            </a:r>
          </a:p>
          <a:p>
            <a:pPr lvl="1"/>
            <a:r>
              <a:rPr lang="nl-NL" dirty="0"/>
              <a:t>t</a:t>
            </a:r>
            <a:r>
              <a:rPr lang="nl-NL" dirty="0" smtClean="0"/>
              <a:t>ong geen atrofie geen </a:t>
            </a:r>
            <a:r>
              <a:rPr lang="nl-NL" dirty="0" err="1" smtClean="0"/>
              <a:t>fasciculaties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MRI hersenen: </a:t>
            </a:r>
            <a:r>
              <a:rPr lang="nl-NL" dirty="0" err="1" smtClean="0"/>
              <a:t>ischaemie</a:t>
            </a:r>
            <a:r>
              <a:rPr lang="nl-NL" dirty="0" smtClean="0"/>
              <a:t> van de pons niet passend bij de klachten </a:t>
            </a:r>
          </a:p>
          <a:p>
            <a:endParaRPr lang="nl-NL" dirty="0"/>
          </a:p>
          <a:p>
            <a:r>
              <a:rPr lang="nl-NL" dirty="0" smtClean="0"/>
              <a:t>Lab: algemeen </a:t>
            </a:r>
            <a:r>
              <a:rPr lang="nl-NL" dirty="0" err="1" smtClean="0"/>
              <a:t>gb</a:t>
            </a:r>
            <a:r>
              <a:rPr lang="nl-NL" dirty="0" smtClean="0"/>
              <a:t> schildklier </a:t>
            </a:r>
            <a:r>
              <a:rPr lang="nl-NL" dirty="0" err="1" smtClean="0"/>
              <a:t>gb</a:t>
            </a:r>
            <a:r>
              <a:rPr lang="nl-NL" dirty="0" smtClean="0"/>
              <a:t> antilichamen skeletspieren </a:t>
            </a:r>
            <a:r>
              <a:rPr lang="nl-NL" dirty="0" err="1" smtClean="0"/>
              <a:t>gb</a:t>
            </a:r>
            <a:r>
              <a:rPr lang="nl-NL" dirty="0" smtClean="0"/>
              <a:t> </a:t>
            </a:r>
          </a:p>
          <a:p>
            <a:endParaRPr lang="nl-NL" dirty="0"/>
          </a:p>
          <a:p>
            <a:r>
              <a:rPr lang="nl-NL" dirty="0"/>
              <a:t>c</a:t>
            </a:r>
            <a:r>
              <a:rPr lang="nl-NL" dirty="0" smtClean="0"/>
              <a:t>onclusie: geen bulbaire ALS </a:t>
            </a:r>
          </a:p>
          <a:p>
            <a:endParaRPr lang="nl-NL" dirty="0"/>
          </a:p>
          <a:p>
            <a:r>
              <a:rPr lang="nl-NL" dirty="0"/>
              <a:t>v</a:t>
            </a:r>
            <a:r>
              <a:rPr lang="nl-NL" dirty="0" smtClean="0"/>
              <a:t>erwijzing naar de internist </a:t>
            </a:r>
            <a:r>
              <a:rPr lang="nl-NL" dirty="0" smtClean="0">
                <a:sym typeface="Wingdings"/>
              </a:rPr>
              <a:t>systeemziekte</a:t>
            </a:r>
          </a:p>
          <a:p>
            <a:endParaRPr lang="nl-NL" dirty="0">
              <a:sym typeface="Wingdings"/>
            </a:endParaRPr>
          </a:p>
          <a:p>
            <a:r>
              <a:rPr lang="nl-NL" dirty="0">
                <a:sym typeface="Wingdings"/>
              </a:rPr>
              <a:t>w</a:t>
            </a:r>
            <a:r>
              <a:rPr lang="nl-NL" dirty="0" smtClean="0">
                <a:sym typeface="Wingdings"/>
              </a:rPr>
              <a:t>elk soort internist ?</a:t>
            </a:r>
            <a:endParaRPr lang="nl-NL" dirty="0" smtClean="0"/>
          </a:p>
          <a:p>
            <a:pPr lvl="1"/>
            <a:endParaRPr lang="nl-NL" dirty="0" smtClean="0"/>
          </a:p>
        </p:txBody>
      </p:sp>
      <p:pic>
        <p:nvPicPr>
          <p:cNvPr id="4" name="Afbeelding 3" descr="Schermafbeelding 2017-11-02 om 22.34.1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2482" y="274638"/>
            <a:ext cx="1284318" cy="104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990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Internist</a:t>
            </a:r>
            <a:r>
              <a:rPr lang="nl-NL" dirty="0"/>
              <a:t> </a:t>
            </a:r>
            <a:r>
              <a:rPr lang="nl-NL" dirty="0" smtClean="0"/>
              <a:t>of reumatoloog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/>
              <a:t>Ruwe handen en </a:t>
            </a:r>
            <a:r>
              <a:rPr lang="nl-NL" dirty="0" err="1" smtClean="0"/>
              <a:t>schilverige</a:t>
            </a:r>
            <a:r>
              <a:rPr lang="nl-NL" dirty="0" smtClean="0"/>
              <a:t> huid en brokkelige nagels</a:t>
            </a:r>
          </a:p>
          <a:p>
            <a:r>
              <a:rPr lang="nl-NL" dirty="0" smtClean="0"/>
              <a:t>R/ </a:t>
            </a:r>
            <a:r>
              <a:rPr lang="nl-NL" dirty="0" err="1" smtClean="0"/>
              <a:t>ascal</a:t>
            </a:r>
            <a:r>
              <a:rPr lang="nl-NL" dirty="0" smtClean="0"/>
              <a:t> </a:t>
            </a:r>
            <a:r>
              <a:rPr lang="nl-NL" dirty="0" err="1" smtClean="0"/>
              <a:t>pantazol</a:t>
            </a:r>
            <a:r>
              <a:rPr lang="nl-NL" dirty="0" smtClean="0"/>
              <a:t> </a:t>
            </a:r>
            <a:r>
              <a:rPr lang="nl-NL" dirty="0" err="1" smtClean="0"/>
              <a:t>macrogol</a:t>
            </a:r>
            <a:r>
              <a:rPr lang="nl-NL" dirty="0" smtClean="0"/>
              <a:t> hydrochloorthiazide en </a:t>
            </a:r>
            <a:r>
              <a:rPr lang="nl-NL" dirty="0" err="1" smtClean="0"/>
              <a:t>butrans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LO: conform eerder</a:t>
            </a:r>
          </a:p>
          <a:p>
            <a:endParaRPr lang="nl-NL" dirty="0"/>
          </a:p>
          <a:p>
            <a:r>
              <a:rPr lang="nl-NL" dirty="0" smtClean="0"/>
              <a:t>DD: sclerodermie , GH overproductie, </a:t>
            </a:r>
            <a:r>
              <a:rPr lang="nl-NL" dirty="0" err="1" smtClean="0"/>
              <a:t>amyloidose</a:t>
            </a:r>
            <a:r>
              <a:rPr lang="nl-NL" dirty="0" smtClean="0"/>
              <a:t> </a:t>
            </a:r>
          </a:p>
          <a:p>
            <a:endParaRPr lang="nl-NL" dirty="0"/>
          </a:p>
          <a:p>
            <a:r>
              <a:rPr lang="nl-NL" dirty="0" smtClean="0"/>
              <a:t>Lab : immunologisch diagnostiek </a:t>
            </a:r>
            <a:r>
              <a:rPr lang="nl-NL" dirty="0" err="1" smtClean="0"/>
              <a:t>gb</a:t>
            </a:r>
            <a:r>
              <a:rPr lang="nl-NL" dirty="0" smtClean="0"/>
              <a:t> , eiwitspectrum, anti MPO - , anti </a:t>
            </a:r>
            <a:r>
              <a:rPr lang="nl-NL" dirty="0" err="1" smtClean="0"/>
              <a:t>proteine</a:t>
            </a:r>
            <a:r>
              <a:rPr lang="nl-NL" dirty="0" smtClean="0"/>
              <a:t> , CTD screening – </a:t>
            </a:r>
          </a:p>
          <a:p>
            <a:r>
              <a:rPr lang="nl-NL" dirty="0" smtClean="0"/>
              <a:t>Groeihormoon negatief </a:t>
            </a:r>
          </a:p>
          <a:p>
            <a:endParaRPr lang="nl-NL" dirty="0"/>
          </a:p>
          <a:p>
            <a:r>
              <a:rPr lang="nl-NL" dirty="0" smtClean="0"/>
              <a:t>vetbiopsie: positief voor </a:t>
            </a:r>
            <a:r>
              <a:rPr lang="nl-NL" dirty="0" err="1" smtClean="0"/>
              <a:t>Amyloidose</a:t>
            </a:r>
            <a:r>
              <a:rPr lang="nl-NL" dirty="0" smtClean="0"/>
              <a:t>  </a:t>
            </a:r>
          </a:p>
          <a:p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 descr="Schermafbeelding 2017-11-02 om 22.34.1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236" y="274638"/>
            <a:ext cx="1357564" cy="110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731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chermafbeelding 2017-11-05 om 23.28.2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262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chermafbeelding 2017-11-05 om 19.21.5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539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153</Words>
  <Application>Microsoft Macintosh PowerPoint</Application>
  <PresentationFormat>Diavoorstelling 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Office-thema</vt:lpstr>
      <vt:lpstr>PowerPoint-presentatie</vt:lpstr>
      <vt:lpstr>KNO arts</vt:lpstr>
      <vt:lpstr>neuroloog</vt:lpstr>
      <vt:lpstr>Internist of reumatoloog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_x0016__x0016_</dc:title>
  <dc:creator>Gerrit Jan Veldhuis</dc:creator>
  <cp:lastModifiedBy>burgersfam@gmail.com</cp:lastModifiedBy>
  <cp:revision>22</cp:revision>
  <dcterms:created xsi:type="dcterms:W3CDTF">2017-11-02T15:21:08Z</dcterms:created>
  <dcterms:modified xsi:type="dcterms:W3CDTF">2017-11-06T21:54:55Z</dcterms:modified>
</cp:coreProperties>
</file>