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45" autoAdjust="0"/>
  </p:normalViewPr>
  <p:slideViewPr>
    <p:cSldViewPr showGuides="1">
      <p:cViewPr>
        <p:scale>
          <a:sx n="94" d="100"/>
          <a:sy n="94" d="100"/>
        </p:scale>
        <p:origin x="-21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EDDB4-FCC6-48DA-8753-0A9549625D36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E7D09-7FF2-4DB3-8382-D1A940E345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66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7D09-7FF2-4DB3-8382-D1A940E3455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345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12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15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63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36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7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71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70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63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2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35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0601-26E4-4830-BF36-6C827E507CAF}" type="datetimeFigureOut">
              <a:rPr lang="nl-NL" smtClean="0"/>
              <a:t>06-11-2017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F780-60C1-4397-B91C-86F7BBFC89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49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transmuraal </a:t>
            </a:r>
            <a:br>
              <a:rPr lang="nl-NL" dirty="0" smtClean="0"/>
            </a:br>
            <a:r>
              <a:rPr lang="nl-NL" dirty="0" smtClean="0"/>
              <a:t>PALLIATIEF ADVIES TEAM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COMPAGNONSCURSUS 2017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4465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Effect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Langzaam verandering </a:t>
            </a:r>
            <a:r>
              <a:rPr lang="nl-NL" dirty="0" err="1" smtClean="0"/>
              <a:t>mbt</a:t>
            </a:r>
            <a:r>
              <a:rPr lang="nl-NL" dirty="0" smtClean="0"/>
              <a:t> echtgenoot en kinderen</a:t>
            </a:r>
          </a:p>
          <a:p>
            <a:r>
              <a:rPr lang="nl-NL" dirty="0" smtClean="0"/>
              <a:t>Acceptatie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277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tmPAT</a:t>
            </a:r>
            <a:r>
              <a:rPr lang="nl-NL" dirty="0" smtClean="0"/>
              <a:t> - PCTF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err="1" smtClean="0"/>
              <a:t>tmPAT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Multidisciplinair</a:t>
            </a:r>
          </a:p>
          <a:p>
            <a:r>
              <a:rPr lang="nl-NL" dirty="0" smtClean="0"/>
              <a:t>Maar ook ad hoc overleg mogelijk met individu</a:t>
            </a:r>
          </a:p>
          <a:p>
            <a:r>
              <a:rPr lang="nl-NL" dirty="0" smtClean="0"/>
              <a:t>0515-488089</a:t>
            </a:r>
          </a:p>
          <a:p>
            <a:r>
              <a:rPr lang="nl-NL" dirty="0" smtClean="0"/>
              <a:t>Margot Faber/ Gerrit Jan Veldhuis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PCTF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Een op een, </a:t>
            </a:r>
            <a:r>
              <a:rPr lang="nl-NL" smtClean="0"/>
              <a:t>na ontslag</a:t>
            </a:r>
            <a:endParaRPr lang="nl-NL" dirty="0" smtClean="0"/>
          </a:p>
          <a:p>
            <a:r>
              <a:rPr lang="nl-NL" dirty="0" smtClean="0"/>
              <a:t>088-1232445</a:t>
            </a:r>
          </a:p>
          <a:p>
            <a:r>
              <a:rPr lang="nl-NL" dirty="0" smtClean="0"/>
              <a:t>Kaderarts palliatieve zorg (H.A of S.O)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944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Enfin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Geleidelijk meer ervaring</a:t>
            </a:r>
          </a:p>
          <a:p>
            <a:r>
              <a:rPr lang="nl-NL" dirty="0" smtClean="0"/>
              <a:t>We doen ons best </a:t>
            </a:r>
          </a:p>
          <a:p>
            <a:r>
              <a:rPr lang="nl-NL" dirty="0" smtClean="0"/>
              <a:t>Overdrachtsformulier</a:t>
            </a:r>
          </a:p>
          <a:p>
            <a:r>
              <a:rPr lang="nl-NL" dirty="0" smtClean="0"/>
              <a:t>Warme overdracht </a:t>
            </a:r>
          </a:p>
          <a:p>
            <a:r>
              <a:rPr lang="nl-NL" dirty="0" smtClean="0"/>
              <a:t>Feedback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1718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Bekendheid </a:t>
            </a:r>
            <a:r>
              <a:rPr lang="nl-NL" dirty="0" err="1" smtClean="0"/>
              <a:t>tmPAT</a:t>
            </a:r>
            <a:r>
              <a:rPr lang="nl-NL" dirty="0" smtClean="0"/>
              <a:t> vergroten</a:t>
            </a:r>
          </a:p>
          <a:p>
            <a:r>
              <a:rPr lang="nl-NL" dirty="0" smtClean="0"/>
              <a:t>Acceptatie </a:t>
            </a:r>
            <a:r>
              <a:rPr lang="nl-NL" dirty="0" err="1" smtClean="0"/>
              <a:t>tmPAT</a:t>
            </a:r>
            <a:r>
              <a:rPr lang="nl-NL" dirty="0" smtClean="0"/>
              <a:t> vergroten</a:t>
            </a:r>
          </a:p>
          <a:p>
            <a:r>
              <a:rPr lang="nl-NL" dirty="0" smtClean="0"/>
              <a:t>Inzicht in werkwijze geven</a:t>
            </a:r>
          </a:p>
          <a:p>
            <a:r>
              <a:rPr lang="nl-NL" dirty="0" smtClean="0"/>
              <a:t>Graag feedback (zeker waar het beter kan)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36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tmPAT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&gt; 1/1/2015 van start</a:t>
            </a:r>
          </a:p>
          <a:p>
            <a:r>
              <a:rPr lang="nl-NL" dirty="0" smtClean="0"/>
              <a:t>Deelnemers</a:t>
            </a:r>
          </a:p>
          <a:p>
            <a:pPr lvl="1"/>
            <a:r>
              <a:rPr lang="nl-NL" dirty="0" smtClean="0"/>
              <a:t>Verpleegkundigen vanuit ZH en thuiszorg</a:t>
            </a:r>
          </a:p>
          <a:p>
            <a:pPr lvl="1"/>
            <a:r>
              <a:rPr lang="nl-NL" dirty="0" err="1" smtClean="0"/>
              <a:t>PAio</a:t>
            </a:r>
            <a:r>
              <a:rPr lang="nl-NL" dirty="0" smtClean="0"/>
              <a:t> pijnbestrijding</a:t>
            </a:r>
          </a:p>
          <a:p>
            <a:pPr lvl="1"/>
            <a:r>
              <a:rPr lang="nl-NL" dirty="0" smtClean="0"/>
              <a:t>Huisartsen, Specialist Ouderengeneeskunde (kaderarts palliatieve zorg), Medisch Specialisten: anesthesioloog-pijnbestrijder, internist-oncoloog, longarts</a:t>
            </a:r>
          </a:p>
          <a:p>
            <a:pPr lvl="1"/>
            <a:r>
              <a:rPr lang="nl-NL" dirty="0" smtClean="0"/>
              <a:t>Medisch psycholoog</a:t>
            </a:r>
          </a:p>
          <a:p>
            <a:pPr lvl="1"/>
            <a:r>
              <a:rPr lang="nl-NL" dirty="0" smtClean="0"/>
              <a:t>Geestelijk verzorger</a:t>
            </a:r>
          </a:p>
          <a:p>
            <a:pPr lvl="1"/>
            <a:r>
              <a:rPr lang="nl-NL" dirty="0" smtClean="0"/>
              <a:t>Ad hoc: diverse professionals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368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Patiënten in palliatieve setting (dus geen curatieve opties meer)</a:t>
            </a:r>
          </a:p>
          <a:p>
            <a:pPr lvl="1"/>
            <a:r>
              <a:rPr lang="nl-NL" dirty="0" smtClean="0"/>
              <a:t>Zowel in het ziekenhuis</a:t>
            </a:r>
          </a:p>
          <a:p>
            <a:pPr lvl="1"/>
            <a:r>
              <a:rPr lang="nl-NL" dirty="0" smtClean="0"/>
              <a:t>Als thuis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051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err="1" smtClean="0"/>
              <a:t>tmPAT</a:t>
            </a:r>
            <a:r>
              <a:rPr lang="nl-NL" dirty="0" smtClean="0"/>
              <a:t> kan in consult gevraagd worden door:</a:t>
            </a:r>
          </a:p>
          <a:p>
            <a:pPr lvl="1"/>
            <a:r>
              <a:rPr lang="nl-NL" dirty="0" smtClean="0"/>
              <a:t>verpleegkundigen/PA/VS*</a:t>
            </a:r>
          </a:p>
          <a:p>
            <a:pPr lvl="1"/>
            <a:r>
              <a:rPr lang="nl-NL" dirty="0" smtClean="0"/>
              <a:t>huisarts/verpleeghuisarts/arts ouderengeneeskunde/medisch specialist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sz="1800" dirty="0" smtClean="0"/>
              <a:t>*handig als hoofdbehandelaar op de hoogte is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3962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Lichamelijke klachten</a:t>
            </a:r>
          </a:p>
          <a:p>
            <a:r>
              <a:rPr lang="nl-NL" dirty="0" smtClean="0"/>
              <a:t>Psychische klachten</a:t>
            </a:r>
          </a:p>
          <a:p>
            <a:r>
              <a:rPr lang="nl-NL" dirty="0" smtClean="0"/>
              <a:t>Zingeving</a:t>
            </a:r>
          </a:p>
          <a:p>
            <a:r>
              <a:rPr lang="nl-NL" dirty="0" smtClean="0"/>
              <a:t>Religie</a:t>
            </a:r>
          </a:p>
          <a:p>
            <a:r>
              <a:rPr lang="nl-NL" dirty="0" smtClean="0"/>
              <a:t>Sociale problemen</a:t>
            </a:r>
          </a:p>
          <a:p>
            <a:r>
              <a:rPr lang="nl-NL" dirty="0" smtClean="0"/>
              <a:t>Mantelzorgers</a:t>
            </a:r>
          </a:p>
          <a:p>
            <a:r>
              <a:rPr lang="nl-NL" dirty="0" smtClean="0"/>
              <a:t>Verblijf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573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Vrouw 48 jaar</a:t>
            </a:r>
          </a:p>
          <a:p>
            <a:r>
              <a:rPr lang="nl-NL" dirty="0" smtClean="0"/>
              <a:t>Gehuwd, drie aangenomen kinderen (8, 11 en 13 jaar)</a:t>
            </a:r>
          </a:p>
          <a:p>
            <a:r>
              <a:rPr lang="nl-NL" dirty="0" smtClean="0"/>
              <a:t>Zeer ernstige IBD (MCL</a:t>
            </a:r>
            <a:r>
              <a:rPr lang="nl-NL" dirty="0" smtClean="0">
                <a:sym typeface="Wingdings" panose="05000000000000000000" pitchFamily="2" charset="2"/>
              </a:rPr>
              <a:t> UMCG) diverse keren geopereerd heeft AP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Coloncarcinoom niet curabel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Chemotherapie heeft geen zin meer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Komt in AZS omdat ze geen zin meer heeft in MCL en UMCG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609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Fistel perineum waaruit </a:t>
            </a:r>
            <a:r>
              <a:rPr lang="nl-NL" dirty="0" err="1" smtClean="0"/>
              <a:t>faecaal</a:t>
            </a:r>
            <a:r>
              <a:rPr lang="nl-NL" dirty="0" smtClean="0"/>
              <a:t> vocht komt bij het staan</a:t>
            </a:r>
          </a:p>
          <a:p>
            <a:r>
              <a:rPr lang="nl-NL" dirty="0" smtClean="0"/>
              <a:t>High-output stoma</a:t>
            </a:r>
          </a:p>
          <a:p>
            <a:r>
              <a:rPr lang="nl-NL" dirty="0" smtClean="0"/>
              <a:t>Regelmatig laag Mg met klachten</a:t>
            </a:r>
          </a:p>
          <a:p>
            <a:r>
              <a:rPr lang="nl-NL" dirty="0" smtClean="0"/>
              <a:t>Relatie met echtgenoot</a:t>
            </a:r>
          </a:p>
          <a:p>
            <a:r>
              <a:rPr lang="nl-NL" dirty="0" smtClean="0"/>
              <a:t>Kinderen weten niets</a:t>
            </a:r>
          </a:p>
          <a:p>
            <a:r>
              <a:rPr lang="nl-NL" dirty="0" smtClean="0"/>
              <a:t>Hulp wordt geweerd</a:t>
            </a:r>
          </a:p>
          <a:p>
            <a:r>
              <a:rPr lang="nl-NL" dirty="0" smtClean="0"/>
              <a:t>Acceptatie</a:t>
            </a:r>
          </a:p>
          <a:p>
            <a:r>
              <a:rPr lang="nl-NL" dirty="0" smtClean="0"/>
              <a:t>Weinig contact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970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tmPAt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opties geprobeerd m.b.t. fistel</a:t>
            </a:r>
          </a:p>
          <a:p>
            <a:r>
              <a:rPr lang="nl-NL" dirty="0" smtClean="0"/>
              <a:t>TPV</a:t>
            </a:r>
          </a:p>
          <a:p>
            <a:r>
              <a:rPr lang="nl-NL" dirty="0" smtClean="0"/>
              <a:t>Mg iv</a:t>
            </a:r>
          </a:p>
          <a:p>
            <a:r>
              <a:rPr lang="nl-NL" dirty="0" smtClean="0"/>
              <a:t>Medisch psycholoog thuis</a:t>
            </a:r>
          </a:p>
          <a:p>
            <a:r>
              <a:rPr lang="nl-NL" dirty="0" smtClean="0"/>
              <a:t>Regelmatig contact met huisarts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94440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270</Words>
  <Application>Microsoft Office PowerPoint</Application>
  <PresentationFormat>Diavoorstelling (4:3)</PresentationFormat>
  <Paragraphs>84</Paragraphs>
  <Slides>12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transmuraal  PALLIATIEF ADVIES TEAM</vt:lpstr>
      <vt:lpstr>Doel </vt:lpstr>
      <vt:lpstr>tmPAT</vt:lpstr>
      <vt:lpstr>Wie?</vt:lpstr>
      <vt:lpstr>Hoe?</vt:lpstr>
      <vt:lpstr>Wat</vt:lpstr>
      <vt:lpstr>Casus</vt:lpstr>
      <vt:lpstr>Probleem</vt:lpstr>
      <vt:lpstr>tmPAt</vt:lpstr>
      <vt:lpstr>Effect </vt:lpstr>
      <vt:lpstr>tmPAT - PCTF</vt:lpstr>
      <vt:lpstr>Enfin</vt:lpstr>
    </vt:vector>
  </TitlesOfParts>
  <Company>Antonius Zorggroep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transmuraal  PALLIATIEF ADVIES TEAM</dc:title>
  <dc:creator>Veldhuis, G</dc:creator>
  <cp:lastModifiedBy>Burgers - Aarts, H.A.R.</cp:lastModifiedBy>
  <cp:revision>11</cp:revision>
  <dcterms:created xsi:type="dcterms:W3CDTF">2017-11-01T15:16:23Z</dcterms:created>
  <dcterms:modified xsi:type="dcterms:W3CDTF">2017-11-06T10:23:20Z</dcterms:modified>
</cp:coreProperties>
</file>