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 snapToGrid="0" snapToObjects="1"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696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99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04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93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24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71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81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46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80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54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28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65F8-114A-8845-9CBE-E6ACE0FE0CA9}" type="datetimeFigureOut">
              <a:rPr lang="nl-NL" smtClean="0"/>
              <a:t>14-11-2017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7063-8B36-3247-8C62-7801302A1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852650"/>
            <a:ext cx="6400800" cy="1005349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  <a:p>
            <a:r>
              <a:rPr lang="nl-NL" dirty="0"/>
              <a:t>DE RODE DRAAD deel 3</a:t>
            </a:r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69" y="0"/>
            <a:ext cx="9535163" cy="60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9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 was eens…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6958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11-02 om 22.1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" y="0"/>
            <a:ext cx="9158469" cy="6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0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DIK TROM juni 2017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valt verder af </a:t>
            </a:r>
          </a:p>
          <a:p>
            <a:endParaRPr lang="nl-NL" dirty="0"/>
          </a:p>
          <a:p>
            <a:r>
              <a:rPr lang="nl-NL" dirty="0"/>
              <a:t>relatie problemen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wil je nog meer weten?</a:t>
            </a:r>
          </a:p>
          <a:p>
            <a:endParaRPr lang="nl-NL" dirty="0"/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36" y="258791"/>
            <a:ext cx="1562172" cy="115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/>
              <a:t>eten smaakt niet</a:t>
            </a:r>
          </a:p>
          <a:p>
            <a:r>
              <a:rPr lang="nl-NL" dirty="0"/>
              <a:t>onder de 100 kg</a:t>
            </a:r>
          </a:p>
          <a:p>
            <a:r>
              <a:rPr lang="nl-NL" dirty="0"/>
              <a:t>moeite met kauwen van voedsel</a:t>
            </a:r>
          </a:p>
          <a:p>
            <a:r>
              <a:rPr lang="nl-NL" dirty="0"/>
              <a:t>pijn in de kaken/tong</a:t>
            </a:r>
          </a:p>
          <a:p>
            <a:r>
              <a:rPr lang="nl-NL" dirty="0"/>
              <a:t>dikke tong </a:t>
            </a:r>
          </a:p>
          <a:p>
            <a:r>
              <a:rPr lang="nl-NL" dirty="0"/>
              <a:t>onduidelijke spraak, lispelen  </a:t>
            </a:r>
          </a:p>
          <a:p>
            <a:r>
              <a:rPr lang="nl-NL" dirty="0"/>
              <a:t>eten niet tussen tanden vandaag</a:t>
            </a:r>
          </a:p>
          <a:p>
            <a:r>
              <a:rPr lang="nl-NL" dirty="0"/>
              <a:t>tongzoenen lukt niet  veel spanning in relatie </a:t>
            </a:r>
          </a:p>
          <a:p>
            <a:r>
              <a:rPr lang="nl-NL" dirty="0"/>
              <a:t>verslikt zich niet , laat eten niet uit  de mond lopen </a:t>
            </a:r>
          </a:p>
          <a:p>
            <a:r>
              <a:rPr lang="nl-NL" dirty="0"/>
              <a:t>passage klachten conform eerder </a:t>
            </a:r>
          </a:p>
          <a:p>
            <a:r>
              <a:rPr lang="nl-NL" dirty="0"/>
              <a:t>normale stoelgang </a:t>
            </a:r>
          </a:p>
          <a:p>
            <a:r>
              <a:rPr lang="nl-NL" dirty="0"/>
              <a:t>geen buikklachten</a:t>
            </a:r>
          </a:p>
          <a:p>
            <a:endParaRPr lang="nl-NL" dirty="0"/>
          </a:p>
          <a:p>
            <a:r>
              <a:rPr lang="nl-NL" dirty="0"/>
              <a:t>Waar let je op bij  lichamelijk onderzoek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28" y="246711"/>
            <a:ext cx="1578455" cy="11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Lichamelijk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mat en verder afgevallen </a:t>
            </a:r>
          </a:p>
          <a:p>
            <a:r>
              <a:rPr lang="nl-NL" dirty="0"/>
              <a:t>KNO gebied geen afwijkingen</a:t>
            </a:r>
          </a:p>
          <a:p>
            <a:r>
              <a:rPr lang="nl-NL" dirty="0"/>
              <a:t>hersenzenuwen globaal intact </a:t>
            </a:r>
          </a:p>
          <a:p>
            <a:r>
              <a:rPr lang="nl-NL" dirty="0"/>
              <a:t>inspectie van de mond</a:t>
            </a:r>
          </a:p>
          <a:p>
            <a:r>
              <a:rPr lang="nl-NL" dirty="0"/>
              <a:t>geen nieuwe bevindingen</a:t>
            </a:r>
          </a:p>
        </p:txBody>
      </p:sp>
      <p:pic>
        <p:nvPicPr>
          <p:cNvPr id="4" name="Afbeelding 3" descr="Schermafbeelding 2017-11-02 om 22.3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49" y="350173"/>
            <a:ext cx="1306851" cy="10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1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7-11-02 om 22.28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87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9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gekke tong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dermatoloog</a:t>
            </a:r>
          </a:p>
          <a:p>
            <a:r>
              <a:rPr lang="nl-NL" dirty="0"/>
              <a:t>kaakchirurg</a:t>
            </a:r>
          </a:p>
          <a:p>
            <a:r>
              <a:rPr lang="nl-NL" dirty="0"/>
              <a:t>KNO arts </a:t>
            </a:r>
          </a:p>
          <a:p>
            <a:r>
              <a:rPr lang="nl-NL" dirty="0"/>
              <a:t>tandarts /</a:t>
            </a:r>
            <a:r>
              <a:rPr lang="nl-NL" dirty="0" err="1"/>
              <a:t>mondhygieniste</a:t>
            </a:r>
            <a:r>
              <a:rPr lang="nl-NL" dirty="0"/>
              <a:t> </a:t>
            </a:r>
          </a:p>
          <a:p>
            <a:r>
              <a:rPr lang="nl-NL" dirty="0"/>
              <a:t>internist </a:t>
            </a:r>
          </a:p>
          <a:p>
            <a:r>
              <a:rPr lang="nl-NL" dirty="0"/>
              <a:t>reumatoloog</a:t>
            </a:r>
          </a:p>
          <a:p>
            <a:r>
              <a:rPr lang="nl-NL" dirty="0" err="1"/>
              <a:t>sexuoloog</a:t>
            </a:r>
            <a:r>
              <a:rPr lang="nl-NL" dirty="0"/>
              <a:t> , Nienke </a:t>
            </a:r>
            <a:r>
              <a:rPr lang="nl-NL" dirty="0" err="1"/>
              <a:t>vd</a:t>
            </a:r>
            <a:r>
              <a:rPr lang="nl-NL" dirty="0"/>
              <a:t> Velde   </a:t>
            </a:r>
          </a:p>
          <a:p>
            <a:endParaRPr lang="nl-NL" dirty="0"/>
          </a:p>
          <a:p>
            <a:r>
              <a:rPr lang="nl-NL" dirty="0"/>
              <a:t>Wie o wie… moet Dik  beoordelen ?</a:t>
            </a:r>
          </a:p>
          <a:p>
            <a:endParaRPr lang="nl-NL" dirty="0"/>
          </a:p>
        </p:txBody>
      </p:sp>
      <p:pic>
        <p:nvPicPr>
          <p:cNvPr id="4" name="Afbeelding 3" descr="Schermafbeelding 2017-11-02 om 16.24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59" y="135894"/>
            <a:ext cx="1727841" cy="12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6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 </a:t>
            </a:r>
            <a:r>
              <a:rPr lang="nl-NL"/>
              <a:t>boel van de </a:t>
            </a:r>
            <a:r>
              <a:rPr lang="nl-NL" dirty="0"/>
              <a:t>rode draad </a:t>
            </a:r>
          </a:p>
        </p:txBody>
      </p:sp>
      <p:pic>
        <p:nvPicPr>
          <p:cNvPr id="6" name="Tijdelijke aanduiding voor inhoud 5" descr="Schermafbeelding 2017-11-04 om 22.16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6" b="14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26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135</Words>
  <Application>Microsoft Office PowerPoint</Application>
  <PresentationFormat>Diavoorstelling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PowerPoint-presentatie</vt:lpstr>
      <vt:lpstr>Er was eens…</vt:lpstr>
      <vt:lpstr>PowerPoint-presentatie</vt:lpstr>
      <vt:lpstr>DIK TROM juni 2017 </vt:lpstr>
      <vt:lpstr>PowerPoint-presentatie</vt:lpstr>
      <vt:lpstr>Lichamelijk onderzoek</vt:lpstr>
      <vt:lpstr>PowerPoint-presentatie</vt:lpstr>
      <vt:lpstr>gekke tong </vt:lpstr>
      <vt:lpstr>War boel van de rode draad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_x0016__x0016_</dc:title>
  <dc:creator>Gerrit Jan Veldhuis</dc:creator>
  <cp:lastModifiedBy>user</cp:lastModifiedBy>
  <cp:revision>25</cp:revision>
  <dcterms:created xsi:type="dcterms:W3CDTF">2017-11-02T15:21:08Z</dcterms:created>
  <dcterms:modified xsi:type="dcterms:W3CDTF">2017-11-14T17:57:05Z</dcterms:modified>
</cp:coreProperties>
</file>