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DDDBCF"/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7888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888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DBDBD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F2817"/>
              </a:solidFill>
              <a:prstDash val="solid"/>
              <a:miter lim="400000"/>
            </a:ln>
          </a:bottom>
          <a:insideH>
            <a:ln w="12700" cap="flat">
              <a:solidFill>
                <a:srgbClr val="8F281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8341D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97231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1401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2912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4AA2A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58585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6B5C3">
              <a:alpha val="14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9F9F9F"/>
              </a:solidFill>
              <a:prstDash val="solid"/>
              <a:miter lim="400000"/>
            </a:ln>
          </a:left>
          <a:right>
            <a:ln w="12700" cap="flat">
              <a:solidFill>
                <a:srgbClr val="9F9F9F"/>
              </a:solidFill>
              <a:prstDash val="solid"/>
              <a:miter lim="400000"/>
            </a:ln>
          </a:right>
          <a:top>
            <a:ln w="12700" cap="flat">
              <a:solidFill>
                <a:srgbClr val="9F9F9F"/>
              </a:solidFill>
              <a:prstDash val="solid"/>
              <a:miter lim="400000"/>
            </a:ln>
          </a:top>
          <a:bottom>
            <a:ln w="12700" cap="flat">
              <a:solidFill>
                <a:srgbClr val="9F9F9F"/>
              </a:solidFill>
              <a:prstDash val="solid"/>
              <a:miter lim="400000"/>
            </a:ln>
          </a:bottom>
          <a:insideH>
            <a:ln w="12700" cap="flat">
              <a:solidFill>
                <a:srgbClr val="9F9F9F"/>
              </a:solidFill>
              <a:prstDash val="solid"/>
              <a:miter lim="400000"/>
            </a:ln>
          </a:insideH>
          <a:insideV>
            <a:ln w="12700" cap="flat">
              <a:solidFill>
                <a:srgbClr val="9F9F9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979">
              <a:alpha val="38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ABABA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979">
              <a:alpha val="25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644" y="-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073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943100"/>
            <a:ext cx="10464800" cy="2997200"/>
          </a:xfrm>
          <a:prstGeom prst="rect">
            <a:avLst/>
          </a:prstGeom>
        </p:spPr>
        <p:txBody>
          <a:bodyPr anchor="b"/>
          <a:lstStyle>
            <a:lvl1pPr>
              <a:defRPr sz="6400" spc="-128"/>
            </a:lvl1pPr>
          </a:lstStyle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218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6305296" y="9017000"/>
            <a:ext cx="406909" cy="3808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SzTx/>
              <a:buNone/>
              <a:defRPr sz="3600">
                <a:solidFill>
                  <a:srgbClr val="222222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4"/>
          </p:nvPr>
        </p:nvSpPr>
        <p:spPr>
          <a:xfrm>
            <a:off x="1270000" y="4241799"/>
            <a:ext cx="10464800" cy="736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buSzTx/>
              <a:buNone/>
              <a:defRPr sz="4200" b="1" spc="-126">
                <a:latin typeface="+mn-lt"/>
                <a:ea typeface="+mn-ea"/>
                <a:cs typeface="+mn-cs"/>
                <a:sym typeface="Superclarendon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 -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 - Al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4473" y="8193634"/>
            <a:ext cx="3457771" cy="71843"/>
          </a:xfrm>
          <a:prstGeom prst="rect">
            <a:avLst/>
          </a:prstGeom>
        </p:spPr>
      </p:pic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387350" y="400050"/>
            <a:ext cx="12217400" cy="626728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35000" y="6845300"/>
            <a:ext cx="11734800" cy="1219200"/>
          </a:xfrm>
          <a:prstGeom prst="rect">
            <a:avLst/>
          </a:prstGeom>
        </p:spPr>
        <p:txBody>
          <a:bodyPr anchor="b"/>
          <a:lstStyle>
            <a:lvl1pPr>
              <a:defRPr sz="6400" spc="-128"/>
            </a:lvl1pPr>
          </a:lstStyle>
          <a:p>
            <a:r>
              <a:t>Titeltekst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635000" y="8318500"/>
            <a:ext cx="11734800" cy="876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270000" y="3505200"/>
            <a:ext cx="10464800" cy="2730500"/>
          </a:xfrm>
          <a:prstGeom prst="rect">
            <a:avLst/>
          </a:prstGeom>
        </p:spPr>
        <p:txBody>
          <a:bodyPr/>
          <a:lstStyle>
            <a:lvl1pPr>
              <a:defRPr sz="6400" spc="-128"/>
            </a:lvl1pPr>
          </a:lstStyle>
          <a:p>
            <a:r>
              <a:t>Titeltekst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fbeelding 3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6047" y="5082129"/>
            <a:ext cx="4512624" cy="71848"/>
          </a:xfrm>
          <a:prstGeom prst="rect">
            <a:avLst/>
          </a:prstGeom>
        </p:spPr>
      </p:pic>
      <p:sp>
        <p:nvSpPr>
          <p:cNvPr id="42" name="Shape 42"/>
          <p:cNvSpPr>
            <a:spLocks noGrp="1"/>
          </p:cNvSpPr>
          <p:nvPr>
            <p:ph type="pic" sz="half" idx="13"/>
          </p:nvPr>
        </p:nvSpPr>
        <p:spPr>
          <a:xfrm>
            <a:off x="6807200" y="762000"/>
            <a:ext cx="5334000" cy="8229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762000" y="774700"/>
            <a:ext cx="5588000" cy="41021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762000" y="5372100"/>
            <a:ext cx="5588000" cy="3619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228600" algn="ctr">
              <a:spcBef>
                <a:spcPts val="0"/>
              </a:spcBef>
              <a:buSzTx/>
              <a:buNone/>
              <a:defRPr sz="2400"/>
            </a:lvl2pPr>
            <a:lvl3pPr marL="0" indent="457200" algn="ctr">
              <a:spcBef>
                <a:spcPts val="0"/>
              </a:spcBef>
              <a:buSzTx/>
              <a:buNone/>
              <a:defRPr sz="2400"/>
            </a:lvl3pPr>
            <a:lvl4pPr marL="0" indent="685800" algn="ctr">
              <a:spcBef>
                <a:spcPts val="0"/>
              </a:spcBef>
              <a:buSzTx/>
              <a:buNone/>
              <a:defRPr sz="2400"/>
            </a:lvl4pPr>
            <a:lvl5pPr marL="0" indent="914400" algn="ctr">
              <a:spcBef>
                <a:spcPts val="0"/>
              </a:spcBef>
              <a:buSz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fbeelding 5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fbeelding 6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1270000" y="32639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Afbeelding 7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75" name="Shape 75"/>
          <p:cNvSpPr>
            <a:spLocks noGrp="1"/>
          </p:cNvSpPr>
          <p:nvPr>
            <p:ph type="pic" sz="half" idx="13"/>
          </p:nvPr>
        </p:nvSpPr>
        <p:spPr>
          <a:xfrm>
            <a:off x="1181100" y="3380452"/>
            <a:ext cx="5461000" cy="5308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half" idx="1"/>
          </p:nvPr>
        </p:nvSpPr>
        <p:spPr>
          <a:xfrm>
            <a:off x="7200900" y="3340100"/>
            <a:ext cx="4826000" cy="53848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3000"/>
              </a:spcBef>
              <a:buBlip>
                <a:blip r:embed="rId3"/>
              </a:buBlip>
              <a:defRPr sz="2600"/>
            </a:lvl1pPr>
            <a:lvl2pPr marL="914400" indent="-457200">
              <a:spcBef>
                <a:spcPts val="3000"/>
              </a:spcBef>
              <a:buBlip>
                <a:blip r:embed="rId3"/>
              </a:buBlip>
              <a:defRPr sz="2600"/>
            </a:lvl2pPr>
            <a:lvl3pPr marL="1371600" indent="-457200">
              <a:spcBef>
                <a:spcPts val="3000"/>
              </a:spcBef>
              <a:buBlip>
                <a:blip r:embed="rId3"/>
              </a:buBlip>
              <a:defRPr sz="2600"/>
            </a:lvl3pPr>
            <a:lvl4pPr marL="1828800" indent="-457200">
              <a:spcBef>
                <a:spcPts val="3000"/>
              </a:spcBef>
              <a:buBlip>
                <a:blip r:embed="rId3"/>
              </a:buBlip>
              <a:defRPr sz="2600"/>
            </a:lvl4pPr>
            <a:lvl5pPr marL="2286000" indent="-457200">
              <a:spcBef>
                <a:spcPts val="3000"/>
              </a:spcBef>
              <a:buBlip>
                <a:blip r:embed="rId3"/>
              </a:buBlip>
              <a:defRPr sz="2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sz="quarter" idx="13"/>
          </p:nvPr>
        </p:nvSpPr>
        <p:spPr>
          <a:xfrm>
            <a:off x="6692900" y="5082252"/>
            <a:ext cx="5334000" cy="3898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sz="quarter" idx="14"/>
          </p:nvPr>
        </p:nvSpPr>
        <p:spPr>
          <a:xfrm>
            <a:off x="6699118" y="751552"/>
            <a:ext cx="5334001" cy="3898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sz="half" idx="15"/>
          </p:nvPr>
        </p:nvSpPr>
        <p:spPr>
          <a:xfrm>
            <a:off x="965200" y="762000"/>
            <a:ext cx="5334000" cy="8229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698500"/>
            <a:ext cx="10464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292596" y="9017000"/>
            <a:ext cx="406909" cy="38089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b="1">
                <a:solidFill>
                  <a:srgbClr val="F1F1F1"/>
                </a:solidFill>
                <a:latin typeface="+mn-lt"/>
                <a:ea typeface="+mn-ea"/>
                <a:cs typeface="+mn-cs"/>
                <a:sym typeface="Superclarendo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44" baseline="0">
          <a:ln>
            <a:noFill/>
          </a:ln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9pPr>
    </p:titleStyle>
    <p:bodyStyle>
      <a:lvl1pPr marL="6223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1pPr>
      <a:lvl2pPr marL="12446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2pPr>
      <a:lvl3pPr marL="18669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3pPr>
      <a:lvl4pPr marL="24892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4pPr>
      <a:lvl5pPr marL="31115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5pPr>
      <a:lvl6pPr marL="37338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6pPr>
      <a:lvl7pPr marL="43561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7pPr>
      <a:lvl8pPr marL="49784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8pPr>
      <a:lvl9pPr marL="56007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17"/>
        </a:buBlip>
        <a:tabLst/>
        <a:defRPr sz="3400" b="0" i="0" u="none" strike="noStrike" cap="none" spc="0" baseline="0">
          <a:ln>
            <a:noFill/>
          </a:ln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Arial Black" panose="020B0A04020102020204" pitchFamily="34" charset="0"/>
              </a:rPr>
              <a:t>De </a:t>
            </a:r>
            <a:r>
              <a:rPr dirty="0" err="1">
                <a:latin typeface="Arial Black" panose="020B0A04020102020204" pitchFamily="34" charset="0"/>
              </a:rPr>
              <a:t>tandarts</a:t>
            </a:r>
            <a:r>
              <a:rPr dirty="0">
                <a:latin typeface="Arial Black" panose="020B0A04020102020204" pitchFamily="34" charset="0"/>
              </a:rPr>
              <a:t> is </a:t>
            </a:r>
            <a:r>
              <a:rPr dirty="0" err="1">
                <a:latin typeface="Arial Black" panose="020B0A04020102020204" pitchFamily="34" charset="0"/>
              </a:rPr>
              <a:t>geen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kaakchirurg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144" name="Shape 144"/>
          <p:cNvSpPr>
            <a:spLocks noGrp="1"/>
          </p:cNvSpPr>
          <p:nvPr>
            <p:ph type="subTitle" sz="quarter" idx="1"/>
          </p:nvPr>
        </p:nvSpPr>
        <p:spPr>
          <a:xfrm>
            <a:off x="1422400" y="5003800"/>
            <a:ext cx="10160000" cy="2006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endParaRPr dirty="0"/>
          </a:p>
          <a:p>
            <a:endParaRPr dirty="0"/>
          </a:p>
          <a:p>
            <a:endParaRPr dirty="0"/>
          </a:p>
          <a:p>
            <a:pPr>
              <a:defRPr sz="5200"/>
            </a:pPr>
            <a:r>
              <a:rPr dirty="0">
                <a:latin typeface="Arial Black" panose="020B0A04020102020204" pitchFamily="34" charset="0"/>
              </a:rPr>
              <a:t>de </a:t>
            </a:r>
            <a:r>
              <a:rPr dirty="0" err="1">
                <a:latin typeface="Arial Black" panose="020B0A04020102020204" pitchFamily="34" charset="0"/>
              </a:rPr>
              <a:t>kaakchirurg</a:t>
            </a:r>
            <a:r>
              <a:rPr dirty="0">
                <a:latin typeface="Arial Black" panose="020B0A04020102020204" pitchFamily="34" charset="0"/>
              </a:rPr>
              <a:t> is </a:t>
            </a:r>
            <a:r>
              <a:rPr dirty="0" err="1">
                <a:latin typeface="Arial Black" panose="020B0A04020102020204" pitchFamily="34" charset="0"/>
              </a:rPr>
              <a:t>wel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tandarts</a:t>
            </a:r>
            <a:endParaRPr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8299.jpg"/>
          <p:cNvPicPr>
            <a:picLocks noChangeAspect="1"/>
          </p:cNvPicPr>
          <p:nvPr/>
        </p:nvPicPr>
        <p:blipFill>
          <a:blip r:embed="rId2">
            <a:extLst/>
          </a:blip>
          <a:srcRect l="11380" t="9964" r="11380" b="9964"/>
          <a:stretch>
            <a:fillRect/>
          </a:stretch>
        </p:blipFill>
        <p:spPr>
          <a:xfrm>
            <a:off x="947114" y="3821509"/>
            <a:ext cx="3275587" cy="452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8300.jpg"/>
          <p:cNvPicPr>
            <a:picLocks noChangeAspect="1"/>
          </p:cNvPicPr>
          <p:nvPr/>
        </p:nvPicPr>
        <p:blipFill>
          <a:blip r:embed="rId3">
            <a:extLst/>
          </a:blip>
          <a:srcRect l="1799" r="1799"/>
          <a:stretch>
            <a:fillRect/>
          </a:stretch>
        </p:blipFill>
        <p:spPr>
          <a:xfrm>
            <a:off x="4865687" y="3821509"/>
            <a:ext cx="3273549" cy="452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8310.jpeg"/>
          <p:cNvPicPr>
            <a:picLocks noChangeAspect="1"/>
          </p:cNvPicPr>
          <p:nvPr/>
        </p:nvPicPr>
        <p:blipFill>
          <a:blip r:embed="rId4">
            <a:extLst/>
          </a:blip>
          <a:srcRect l="20703" r="20703"/>
          <a:stretch>
            <a:fillRect/>
          </a:stretch>
        </p:blipFill>
        <p:spPr>
          <a:xfrm>
            <a:off x="9202770" y="3821509"/>
            <a:ext cx="2652680" cy="4527366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1270000" y="431800"/>
            <a:ext cx="10464800" cy="2730500"/>
          </a:xfrm>
          <a:prstGeom prst="rect">
            <a:avLst/>
          </a:prstGeom>
        </p:spPr>
        <p:txBody>
          <a:bodyPr/>
          <a:lstStyle>
            <a:lvl1pPr>
              <a:defRPr spc="0"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a:defRPr>
            </a:lvl1pPr>
          </a:lstStyle>
          <a:p>
            <a:r>
              <a:rPr dirty="0" err="1">
                <a:latin typeface="Arial Black" panose="020B0A04020102020204" pitchFamily="34" charset="0"/>
              </a:rPr>
              <a:t>Wie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zijn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wij</a:t>
            </a:r>
            <a:endParaRPr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animBg="1" advAuto="0"/>
      <p:bldP spid="147" grpId="2" animBg="1" advAuto="0"/>
      <p:bldP spid="148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1155700" y="63500"/>
            <a:ext cx="10464800" cy="2819400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rial Black" panose="020B0A04020102020204" pitchFamily="34" charset="0"/>
              </a:rPr>
              <a:t>Wat </a:t>
            </a:r>
            <a:r>
              <a:rPr dirty="0" err="1">
                <a:latin typeface="Arial Black" panose="020B0A04020102020204" pitchFamily="34" charset="0"/>
              </a:rPr>
              <a:t>doen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wij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152" name="Shape 152"/>
          <p:cNvSpPr>
            <a:spLocks noGrp="1"/>
          </p:cNvSpPr>
          <p:nvPr>
            <p:ph type="body" idx="4294967295"/>
          </p:nvPr>
        </p:nvSpPr>
        <p:spPr>
          <a:xfrm>
            <a:off x="1270000" y="2730500"/>
            <a:ext cx="10464800" cy="6311900"/>
          </a:xfrm>
          <a:prstGeom prst="rect">
            <a:avLst/>
          </a:prstGeom>
        </p:spPr>
        <p:txBody>
          <a:bodyPr anchor="t"/>
          <a:lstStyle/>
          <a:p>
            <a:pPr marL="354711" indent="-354711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2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dentoalveolaire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chirurgie</a:t>
            </a:r>
            <a:r>
              <a:rPr dirty="0">
                <a:latin typeface="Arial Black" panose="020B0A04020102020204" pitchFamily="34" charset="0"/>
              </a:rPr>
              <a:t>: </a:t>
            </a:r>
            <a:r>
              <a:rPr dirty="0" err="1">
                <a:latin typeface="Arial Black" panose="020B0A04020102020204" pitchFamily="34" charset="0"/>
              </a:rPr>
              <a:t>extracties</a:t>
            </a:r>
            <a:r>
              <a:rPr dirty="0">
                <a:latin typeface="Arial Black" panose="020B0A04020102020204" pitchFamily="34" charset="0"/>
              </a:rPr>
              <a:t>, </a:t>
            </a:r>
            <a:r>
              <a:rPr dirty="0" err="1">
                <a:latin typeface="Arial Black" panose="020B0A04020102020204" pitchFamily="34" charset="0"/>
              </a:rPr>
              <a:t>wortelpuntresecties</a:t>
            </a:r>
            <a:endParaRPr dirty="0">
              <a:latin typeface="Arial Black" panose="020B0A04020102020204" pitchFamily="34" charset="0"/>
            </a:endParaRPr>
          </a:p>
          <a:p>
            <a:pPr marL="354711" indent="-354711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2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>
                <a:latin typeface="Arial Black" panose="020B0A04020102020204" pitchFamily="34" charset="0"/>
              </a:rPr>
              <a:t>oral medicine: de </a:t>
            </a:r>
            <a:r>
              <a:rPr dirty="0" err="1">
                <a:latin typeface="Arial Black" panose="020B0A04020102020204" pitchFamily="34" charset="0"/>
              </a:rPr>
              <a:t>slijmvliesafwijkingen</a:t>
            </a:r>
            <a:endParaRPr dirty="0">
              <a:latin typeface="Arial Black" panose="020B0A04020102020204" pitchFamily="34" charset="0"/>
            </a:endParaRPr>
          </a:p>
          <a:p>
            <a:pPr marL="354711" indent="-354711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2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hoofdhals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oncologie</a:t>
            </a:r>
            <a:endParaRPr dirty="0">
              <a:latin typeface="Arial Black" panose="020B0A04020102020204" pitchFamily="34" charset="0"/>
            </a:endParaRPr>
          </a:p>
          <a:p>
            <a:pPr marL="354711" indent="-354711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2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speekselklierafwijkingen</a:t>
            </a:r>
            <a:endParaRPr dirty="0">
              <a:latin typeface="Arial Black" panose="020B0A04020102020204" pitchFamily="34" charset="0"/>
            </a:endParaRPr>
          </a:p>
          <a:p>
            <a:pPr marL="354711" indent="-354711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2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implantologie</a:t>
            </a:r>
            <a:endParaRPr dirty="0">
              <a:latin typeface="Arial Black" panose="020B0A04020102020204" pitchFamily="34" charset="0"/>
            </a:endParaRPr>
          </a:p>
          <a:p>
            <a:pPr marL="354711" indent="-354711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2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>
                <a:latin typeface="Arial Black" panose="020B0A04020102020204" pitchFamily="34" charset="0"/>
              </a:rPr>
              <a:t>OSA</a:t>
            </a:r>
          </a:p>
          <a:p>
            <a:pPr marL="354711" indent="-354711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2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orthognatische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chirurgie</a:t>
            </a:r>
            <a:r>
              <a:rPr dirty="0">
                <a:latin typeface="Arial Black" panose="020B0A04020102020204" pitchFamily="34" charset="0"/>
              </a:rPr>
              <a:t>: </a:t>
            </a:r>
            <a:r>
              <a:rPr dirty="0" err="1">
                <a:latin typeface="Arial Black" panose="020B0A04020102020204" pitchFamily="34" charset="0"/>
              </a:rPr>
              <a:t>kaakverplaatsingen</a:t>
            </a:r>
            <a:endParaRPr dirty="0">
              <a:latin typeface="Arial Black" panose="020B0A04020102020204" pitchFamily="34" charset="0"/>
            </a:endParaRPr>
          </a:p>
          <a:p>
            <a:pPr marL="354711" indent="-354711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28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aangezichtstraumata</a:t>
            </a:r>
            <a:endParaRPr dirty="0">
              <a:latin typeface="Arial Black" panose="020B0A04020102020204" pitchFamily="34" charset="0"/>
            </a:endParaRPr>
          </a:p>
          <a:p>
            <a:pPr marL="413829" indent="-413829" defTabSz="554990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1900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tmj</a:t>
            </a:r>
            <a:r>
              <a:rPr dirty="0">
                <a:latin typeface="Arial Black" panose="020B0A04020102020204" pitchFamily="34" charset="0"/>
              </a:rPr>
              <a:t>/</a:t>
            </a:r>
            <a:r>
              <a:rPr dirty="0" err="1">
                <a:latin typeface="Arial Black" panose="020B0A04020102020204" pitchFamily="34" charset="0"/>
              </a:rPr>
              <a:t>tmd</a:t>
            </a:r>
            <a:r>
              <a:rPr dirty="0">
                <a:latin typeface="Arial Black" panose="020B0A04020102020204" pitchFamily="34" charset="0"/>
              </a:rPr>
              <a:t>/</a:t>
            </a:r>
            <a:r>
              <a:rPr dirty="0" err="1">
                <a:latin typeface="Arial Black" panose="020B0A04020102020204" pitchFamily="34" charset="0"/>
              </a:rPr>
              <a:t>tmg</a:t>
            </a:r>
            <a:endParaRPr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1270000" y="241300"/>
            <a:ext cx="10464800" cy="2730500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rial Black" panose="020B0A04020102020204" pitchFamily="34" charset="0"/>
              </a:rPr>
              <a:t>Wat </a:t>
            </a:r>
            <a:r>
              <a:rPr dirty="0" err="1">
                <a:latin typeface="Arial Black" panose="020B0A04020102020204" pitchFamily="34" charset="0"/>
              </a:rPr>
              <a:t>doen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wij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niet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155" name="Shape 155"/>
          <p:cNvSpPr>
            <a:spLocks noGrp="1"/>
          </p:cNvSpPr>
          <p:nvPr>
            <p:ph type="body" sz="quarter" idx="4294967295"/>
          </p:nvPr>
        </p:nvSpPr>
        <p:spPr>
          <a:xfrm>
            <a:off x="1130300" y="3784600"/>
            <a:ext cx="10464800" cy="2184400"/>
          </a:xfrm>
          <a:prstGeom prst="rect">
            <a:avLst/>
          </a:prstGeom>
        </p:spPr>
        <p:txBody>
          <a:bodyPr/>
          <a:lstStyle/>
          <a:p>
            <a:pPr marL="426719" indent="-426719" defTabSz="490727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856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behandelingsplannen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opstellen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voor</a:t>
            </a:r>
            <a:r>
              <a:rPr dirty="0">
                <a:latin typeface="Arial Black" panose="020B0A04020102020204" pitchFamily="34" charset="0"/>
              </a:rPr>
              <a:t> het </a:t>
            </a:r>
            <a:r>
              <a:rPr dirty="0" err="1">
                <a:latin typeface="Arial Black" panose="020B0A04020102020204" pitchFamily="34" charset="0"/>
              </a:rPr>
              <a:t>gebit</a:t>
            </a:r>
            <a:endParaRPr dirty="0">
              <a:latin typeface="Arial Black" panose="020B0A04020102020204" pitchFamily="34" charset="0"/>
            </a:endParaRPr>
          </a:p>
          <a:p>
            <a:pPr marL="426719" indent="-426719" defTabSz="490727">
              <a:lnSpc>
                <a:spcPct val="200000"/>
              </a:lnSpc>
              <a:spcBef>
                <a:spcPts val="0"/>
              </a:spcBef>
              <a:buBlip>
                <a:blip r:embed="rId2"/>
              </a:buBlip>
              <a:defRPr sz="2856" b="1">
                <a:latin typeface="+mn-lt"/>
                <a:ea typeface="+mn-ea"/>
                <a:cs typeface="+mn-cs"/>
                <a:sym typeface="Superclarendon"/>
              </a:defRPr>
            </a:pPr>
            <a:r>
              <a:rPr dirty="0" err="1">
                <a:latin typeface="Arial Black" panose="020B0A04020102020204" pitchFamily="34" charset="0"/>
              </a:rPr>
              <a:t>kunstgebitten</a:t>
            </a:r>
            <a:r>
              <a:rPr dirty="0">
                <a:latin typeface="Arial Black" panose="020B0A04020102020204" pitchFamily="34" charset="0"/>
              </a:rPr>
              <a:t> </a:t>
            </a:r>
            <a:r>
              <a:rPr dirty="0" err="1">
                <a:latin typeface="Arial Black" panose="020B0A04020102020204" pitchFamily="34" charset="0"/>
              </a:rPr>
              <a:t>maken</a:t>
            </a:r>
            <a:endParaRPr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1270000" y="584200"/>
            <a:ext cx="10464800" cy="1587500"/>
          </a:xfrm>
          <a:prstGeom prst="rect">
            <a:avLst/>
          </a:prstGeom>
        </p:spPr>
        <p:txBody>
          <a:bodyPr/>
          <a:lstStyle/>
          <a:p>
            <a:r>
              <a:rPr dirty="0" err="1">
                <a:latin typeface="Arial Black" panose="020B0A04020102020204" pitchFamily="34" charset="0"/>
              </a:rPr>
              <a:t>Opleiding</a:t>
            </a:r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158" name="IMG_828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4674" y="2430505"/>
            <a:ext cx="11755452" cy="6612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EEEEEE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"/>
        <a:ea typeface="Superclarendon"/>
        <a:cs typeface="Superclarendon"/>
      </a:majorFont>
      <a:minorFont>
        <a:latin typeface="Superclarendon"/>
        <a:ea typeface="Superclarendon"/>
        <a:cs typeface="Superclarendon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EEEEEE"/>
            </a:solidFill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FFFFFF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"/>
        <a:ea typeface="Superclarendon"/>
        <a:cs typeface="Superclarendon"/>
      </a:majorFont>
      <a:minorFont>
        <a:latin typeface="Superclarendon"/>
        <a:ea typeface="Superclarendon"/>
        <a:cs typeface="Superclarendon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EEEEEE"/>
            </a:solidFill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Aangepast</PresentationFormat>
  <Paragraphs>20</Paragraphs>
  <Slides>5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New_Template6</vt:lpstr>
      <vt:lpstr>De tandarts is geen kaakchirurg</vt:lpstr>
      <vt:lpstr>Wie zijn wij</vt:lpstr>
      <vt:lpstr>Wat doen wij</vt:lpstr>
      <vt:lpstr>Wat doen wij niet</vt:lpstr>
      <vt:lpstr>Opleiding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tandarts is geen kaakchirurg</dc:title>
  <cp:lastModifiedBy>Burgers - Aarts, H.A.R.</cp:lastModifiedBy>
  <cp:revision>1</cp:revision>
  <dcterms:modified xsi:type="dcterms:W3CDTF">2017-11-06T09:57:39Z</dcterms:modified>
</cp:coreProperties>
</file>