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3" r:id="rId5"/>
    <p:sldId id="264" r:id="rId6"/>
    <p:sldId id="261" r:id="rId7"/>
    <p:sldId id="267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D3FF-4BEB-BF4D-B0ED-4AEB010576B7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6F695-91A5-FC40-A326-2C2632CC2C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58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73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59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05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24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07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88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6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32A3-CD36-2044-8FE7-26F51DF5D670}" type="datetimeFigureOut">
              <a:rPr lang="nl-NL" smtClean="0"/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0C46-48C0-6C44-86FE-70C5A9F8FF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zit op de huid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Compagnonsdagen november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 </a:t>
            </a:r>
            <a:r>
              <a:rPr lang="nl-NL" dirty="0" err="1" smtClean="0"/>
              <a:t>message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robeer </a:t>
            </a:r>
            <a:r>
              <a:rPr lang="nl-NL" smtClean="0"/>
              <a:t>het tijdig te </a:t>
            </a:r>
            <a:r>
              <a:rPr lang="nl-NL" dirty="0" smtClean="0"/>
              <a:t>herkennen</a:t>
            </a:r>
          </a:p>
          <a:p>
            <a:r>
              <a:rPr lang="nl-NL" dirty="0"/>
              <a:t>b</a:t>
            </a:r>
            <a:r>
              <a:rPr lang="nl-NL" dirty="0" smtClean="0"/>
              <a:t>ij verdenking </a:t>
            </a:r>
            <a:r>
              <a:rPr lang="nl-NL" dirty="0" err="1" smtClean="0"/>
              <a:t>hidradenitis</a:t>
            </a:r>
            <a:r>
              <a:rPr lang="nl-NL" dirty="0" smtClean="0"/>
              <a:t> verwijzen naar dermatoloog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1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180118"/>
            <a:ext cx="4957763" cy="656077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50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" y="614363"/>
            <a:ext cx="12153016" cy="5429250"/>
          </a:xfrm>
        </p:spPr>
      </p:pic>
    </p:spTree>
    <p:extLst>
      <p:ext uri="{BB962C8B-B14F-4D97-AF65-F5344CB8AC3E}">
        <p14:creationId xmlns:p14="http://schemas.microsoft.com/office/powerpoint/2010/main" val="10983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4" y="1265237"/>
            <a:ext cx="3288164" cy="4351338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86" y="1265238"/>
            <a:ext cx="4351338" cy="4351338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3" y="1265237"/>
            <a:ext cx="4351338" cy="435133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243013" y="2590800"/>
            <a:ext cx="100012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 err="1" smtClean="0">
                <a:solidFill>
                  <a:schemeClr val="bg1"/>
                </a:solidFill>
              </a:rPr>
              <a:t>Hidradenitis</a:t>
            </a:r>
            <a:r>
              <a:rPr lang="nl-NL" sz="6600" dirty="0" smtClean="0">
                <a:solidFill>
                  <a:schemeClr val="bg1"/>
                </a:solidFill>
              </a:rPr>
              <a:t> </a:t>
            </a:r>
            <a:r>
              <a:rPr lang="nl-NL" sz="6600" dirty="0" err="1" smtClean="0">
                <a:solidFill>
                  <a:schemeClr val="bg1"/>
                </a:solidFill>
              </a:rPr>
              <a:t>suppurativa</a:t>
            </a:r>
            <a:endParaRPr lang="nl-NL" sz="6600" dirty="0" smtClean="0">
              <a:solidFill>
                <a:schemeClr val="bg1"/>
              </a:solidFill>
            </a:endParaRPr>
          </a:p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Acne </a:t>
            </a:r>
            <a:r>
              <a:rPr lang="nl-NL" sz="4000" dirty="0" err="1" smtClean="0">
                <a:solidFill>
                  <a:schemeClr val="bg1"/>
                </a:solidFill>
              </a:rPr>
              <a:t>ectopica</a:t>
            </a:r>
            <a:r>
              <a:rPr lang="nl-NL" sz="4000" dirty="0" smtClean="0">
                <a:solidFill>
                  <a:schemeClr val="bg1"/>
                </a:solidFill>
              </a:rPr>
              <a:t>/inversa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17" y="-1"/>
            <a:ext cx="5416446" cy="6607360"/>
          </a:xfrm>
        </p:spPr>
      </p:pic>
      <p:sp>
        <p:nvSpPr>
          <p:cNvPr id="2" name="Tekstvak 1"/>
          <p:cNvSpPr txBox="1"/>
          <p:nvPr/>
        </p:nvSpPr>
        <p:spPr>
          <a:xfrm>
            <a:off x="795337" y="2703515"/>
            <a:ext cx="433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Grieks: </a:t>
            </a:r>
            <a:r>
              <a:rPr lang="nl-NL" sz="3600" dirty="0" err="1"/>
              <a:t>hidros</a:t>
            </a:r>
            <a:r>
              <a:rPr lang="nl-NL" sz="3600" dirty="0"/>
              <a:t> = zweet en </a:t>
            </a:r>
            <a:r>
              <a:rPr lang="nl-NL" sz="3600" dirty="0" err="1"/>
              <a:t>aden</a:t>
            </a:r>
            <a:r>
              <a:rPr lang="nl-NL" sz="3600" dirty="0"/>
              <a:t> = klier</a:t>
            </a:r>
          </a:p>
        </p:txBody>
      </p:sp>
      <p:cxnSp>
        <p:nvCxnSpPr>
          <p:cNvPr id="6" name="Rechte verbindingslijn 5"/>
          <p:cNvCxnSpPr/>
          <p:nvPr/>
        </p:nvCxnSpPr>
        <p:spPr>
          <a:xfrm flipH="1" flipV="1">
            <a:off x="795338" y="2243139"/>
            <a:ext cx="3946538" cy="244316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>
            <a:off x="795337" y="2243138"/>
            <a:ext cx="3946539" cy="227497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Hidradenitis</a:t>
            </a:r>
            <a:r>
              <a:rPr lang="nl-NL" dirty="0" smtClean="0"/>
              <a:t> </a:t>
            </a:r>
            <a:r>
              <a:rPr lang="nl-NL" dirty="0" err="1" smtClean="0"/>
              <a:t>suppurativa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</a:t>
            </a:r>
            <a:r>
              <a:rPr lang="nl-NL" dirty="0" smtClean="0"/>
              <a:t>hronisch ontstekingen in plooien</a:t>
            </a:r>
          </a:p>
          <a:p>
            <a:r>
              <a:rPr lang="nl-NL" dirty="0" smtClean="0"/>
              <a:t>1% van de bevolking</a:t>
            </a:r>
          </a:p>
          <a:p>
            <a:r>
              <a:rPr lang="nl-NL" dirty="0" smtClean="0"/>
              <a:t>Man: vrouw = 1:3</a:t>
            </a:r>
          </a:p>
          <a:p>
            <a:r>
              <a:rPr lang="nl-NL" dirty="0" smtClean="0"/>
              <a:t>duurt gemiddeld 6,5 </a:t>
            </a:r>
            <a:r>
              <a:rPr lang="nl-NL" dirty="0" err="1" smtClean="0"/>
              <a:t>jr</a:t>
            </a:r>
            <a:r>
              <a:rPr lang="nl-NL" dirty="0" smtClean="0"/>
              <a:t> tot stellen diagnose</a:t>
            </a:r>
          </a:p>
          <a:p>
            <a:r>
              <a:rPr lang="nl-NL" dirty="0"/>
              <a:t>h</a:t>
            </a:r>
            <a:r>
              <a:rPr lang="nl-NL" dirty="0" smtClean="0"/>
              <a:t>oe later de diagnose, hoe ernstiger het beloop</a:t>
            </a:r>
          </a:p>
          <a:p>
            <a:r>
              <a:rPr lang="nl-NL" dirty="0"/>
              <a:t>s</a:t>
            </a:r>
            <a:r>
              <a:rPr lang="nl-NL" dirty="0" smtClean="0"/>
              <a:t>ignificante impact kwaliteit van leven, </a:t>
            </a:r>
          </a:p>
          <a:p>
            <a:r>
              <a:rPr lang="nl-NL" dirty="0"/>
              <a:t>d</a:t>
            </a:r>
            <a:r>
              <a:rPr lang="nl-NL" dirty="0" smtClean="0"/>
              <a:t>ie sterk gecorreleerd is met de ernst van klachten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9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6213"/>
            <a:ext cx="4705350" cy="47053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93" y="1394747"/>
            <a:ext cx="3409950" cy="54632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98" y="564753"/>
            <a:ext cx="5892402" cy="39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</a:t>
            </a:r>
            <a:r>
              <a:rPr lang="nl-NL" dirty="0" err="1" smtClean="0"/>
              <a:t>hidradenitis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37" y="1825625"/>
            <a:ext cx="7318726" cy="4351338"/>
          </a:xfrm>
        </p:spPr>
      </p:pic>
    </p:spTree>
    <p:extLst>
      <p:ext uri="{BB962C8B-B14F-4D97-AF65-F5344CB8AC3E}">
        <p14:creationId xmlns:p14="http://schemas.microsoft.com/office/powerpoint/2010/main" val="20835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731" y="5529288"/>
            <a:ext cx="7569507" cy="933425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e</a:t>
            </a:r>
            <a:r>
              <a:rPr lang="nl-NL" sz="3200" dirty="0" smtClean="0"/>
              <a:t>ffect na 1 gift </a:t>
            </a:r>
            <a:r>
              <a:rPr lang="nl-NL" sz="3200" dirty="0" err="1" smtClean="0"/>
              <a:t>infliximab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32" y="0"/>
            <a:ext cx="7569506" cy="5529288"/>
          </a:xfrm>
        </p:spPr>
      </p:pic>
    </p:spTree>
    <p:extLst>
      <p:ext uri="{BB962C8B-B14F-4D97-AF65-F5344CB8AC3E}">
        <p14:creationId xmlns:p14="http://schemas.microsoft.com/office/powerpoint/2010/main" val="1034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89</Words>
  <Application>Microsoft Macintosh PowerPoint</Application>
  <PresentationFormat>Breedbeeld</PresentationFormat>
  <Paragraphs>18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Office-thema</vt:lpstr>
      <vt:lpstr>Het zit op de huid</vt:lpstr>
      <vt:lpstr>PowerPoint-presentatie</vt:lpstr>
      <vt:lpstr>PowerPoint-presentatie</vt:lpstr>
      <vt:lpstr>PowerPoint-presentatie</vt:lpstr>
      <vt:lpstr>PowerPoint-presentatie</vt:lpstr>
      <vt:lpstr>Hidradenitis suppurativa</vt:lpstr>
      <vt:lpstr>PowerPoint-presentatie</vt:lpstr>
      <vt:lpstr>behandeling hidradenitis</vt:lpstr>
      <vt:lpstr>effect na 1 gift infliximab</vt:lpstr>
      <vt:lpstr>Take home message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zit op de huid</dc:title>
  <dc:creator>Microsoft Office-gebruiker</dc:creator>
  <cp:lastModifiedBy>burgersfam@gmail.com</cp:lastModifiedBy>
  <cp:revision>22</cp:revision>
  <dcterms:created xsi:type="dcterms:W3CDTF">2017-11-02T10:32:52Z</dcterms:created>
  <dcterms:modified xsi:type="dcterms:W3CDTF">2017-11-06T21:52:44Z</dcterms:modified>
</cp:coreProperties>
</file>