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</p:sldIdLst>
  <p:sldSz cx="9144000" cy="6858000" type="screen4x3"/>
  <p:notesSz cx="6794500" cy="99314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60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6118" autoAdjust="0"/>
  </p:normalViewPr>
  <p:slideViewPr>
    <p:cSldViewPr snapToGrid="0" snapToObjects="1">
      <p:cViewPr>
        <p:scale>
          <a:sx n="50" d="100"/>
          <a:sy n="50" d="100"/>
        </p:scale>
        <p:origin x="-201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B559FF-9C05-4DB6-B1FD-3520ABB16523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B50735-38A3-40E3-BACA-10E5D3AAA35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088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BF92FB-06DC-45F5-9739-3F41142A2C91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BDF592-E0D4-4B6D-8AFB-03413845F75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188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22E2B49-7C59-49DB-9A33-332F8BA33CA3}" type="slidenum">
              <a:rPr lang="nl-NL" altLang="nl-NL" smtClean="0"/>
              <a:pPr/>
              <a:t>1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010500C-0626-44E8-BB8C-1083782ACEAD}" type="slidenum">
              <a:rPr lang="nl-NL" altLang="nl-NL" smtClean="0"/>
              <a:pPr/>
              <a:t>10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4B7AB47-F77E-47CA-9F7C-957DCBF1570A}" type="slidenum">
              <a:rPr lang="nl-NL" altLang="nl-NL" smtClean="0"/>
              <a:pPr/>
              <a:t>2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32CBC92-6C6C-4B85-9D26-191D340FF631}" type="slidenum">
              <a:rPr lang="nl-NL" altLang="nl-NL" smtClean="0"/>
              <a:pPr/>
              <a:t>3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66935FB-92B7-40D8-980A-CC40002B7DE0}" type="slidenum">
              <a:rPr lang="nl-NL" altLang="nl-NL" smtClean="0"/>
              <a:pPr/>
              <a:t>4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53D7BDD-6E9E-4E36-B361-5BF08B2CB68F}" type="slidenum">
              <a:rPr lang="nl-NL" altLang="nl-NL" smtClean="0"/>
              <a:pPr/>
              <a:t>5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7339C5B-33DC-4688-85C9-37FCD0478937}" type="slidenum">
              <a:rPr lang="nl-NL" altLang="nl-NL" smtClean="0"/>
              <a:pPr/>
              <a:t>6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835BC00-BBBB-45EA-8A16-6242CAF4BC27}" type="slidenum">
              <a:rPr lang="nl-NL" altLang="nl-NL" smtClean="0"/>
              <a:pPr/>
              <a:t>7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4B248A4-CA61-4D72-9377-AB6650B130C4}" type="slidenum">
              <a:rPr lang="nl-NL" altLang="nl-NL" smtClean="0"/>
              <a:pPr/>
              <a:t>8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F5209C8-8CA2-4983-AAF7-A5063473C559}" type="slidenum">
              <a:rPr lang="nl-NL" altLang="nl-NL" smtClean="0"/>
              <a:pPr/>
              <a:t>9</a:t>
            </a:fld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C16E-2438-4554-AD3A-33EBEC825F8E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FF4A-7827-4D5D-9343-2C141D1C2E0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967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B46C-EBC5-4FAD-BEB4-E074CE6AEF66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FED5-CEEA-4E16-8F97-AA6B71E2C1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895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6F54-885A-4443-BFF3-88153DD4AAD9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EA06-9909-45C4-8571-3FB8CA329B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574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7973-AF9F-4D09-84E6-AB130E873079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B61C-5140-4121-99D9-0DCACDA2A51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576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6DF1-1E6B-4B3C-9909-B35762E9E638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B9D6-D1C3-4000-9B21-D590F44EEB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3563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DEB5-50F9-4446-958D-8385C608F635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3536-6CC5-46A5-A5D8-EAFC973656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911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3CF1-D031-44CD-8B27-4791A8832EBA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8999-E019-4057-8534-71E4DD4AC48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611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BDC1-E4D3-482D-A39A-261EC1E6D624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CABA-836D-4DB9-A7A2-8A5EEC7895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925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D17C-9380-43D4-B9AA-AD7364AD2A4C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C868-A8A1-4F23-A721-4130CF7ADE0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637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8F66-4A50-402F-8299-648C912D541B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BD8C-5FC0-440D-8C28-1B151E84ED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72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F8DC-7BA3-4E50-81F6-462FE3672C4B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5219-B47E-4B9F-958F-109B3E523CF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0810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  <a:endParaRPr lang="nl-NL" alt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  <a:endParaRPr lang="nl-NL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BABE17-F9D1-4A57-B23F-77361806C018}" type="datetimeFigureOut">
              <a:rPr lang="nl-NL"/>
              <a:pPr>
                <a:defRPr/>
              </a:pPr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FD8C17-0587-4BF8-94A1-FD5815DBCF6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1"/>
          <p:cNvSpPr txBox="1">
            <a:spLocks noChangeArrowheads="1"/>
          </p:cNvSpPr>
          <p:nvPr/>
        </p:nvSpPr>
        <p:spPr bwMode="auto">
          <a:xfrm>
            <a:off x="342900" y="1177925"/>
            <a:ext cx="85994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4000" b="1" dirty="0" smtClean="0"/>
              <a:t>De </a:t>
            </a:r>
            <a:r>
              <a:rPr lang="en-US" altLang="nl-NL" sz="4000" b="1" dirty="0" err="1" smtClean="0"/>
              <a:t>tweede</a:t>
            </a:r>
            <a:r>
              <a:rPr lang="en-US" altLang="nl-NL" sz="4000" b="1" dirty="0" smtClean="0"/>
              <a:t> golf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nl-NL" sz="4000" b="1" dirty="0" smtClean="0"/>
          </a:p>
          <a:p>
            <a:pPr marL="742950" indent="-7429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nl-NL" sz="4000" b="1" dirty="0" err="1" smtClean="0"/>
              <a:t>Ziekenhuisrampenopvangplan</a:t>
            </a:r>
            <a:endParaRPr lang="en-US" altLang="nl-NL" sz="4000" b="1" dirty="0" smtClean="0"/>
          </a:p>
          <a:p>
            <a:pPr marL="742950" indent="-7429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nl-NL" sz="4000" b="1" dirty="0" err="1" smtClean="0"/>
              <a:t>Samenwerking</a:t>
            </a:r>
            <a:r>
              <a:rPr lang="en-US" altLang="nl-NL" sz="4000" b="1" dirty="0" smtClean="0"/>
              <a:t> </a:t>
            </a:r>
            <a:r>
              <a:rPr lang="en-US" altLang="nl-NL" sz="4000" b="1" dirty="0" err="1" smtClean="0"/>
              <a:t>ziekenhuizen</a:t>
            </a:r>
            <a:endParaRPr lang="en-US" altLang="nl-NL" sz="4000" b="1" dirty="0" smtClean="0"/>
          </a:p>
          <a:p>
            <a:pPr marL="742950" indent="-7429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nl-NL" sz="4000" b="1" dirty="0" err="1" smtClean="0"/>
              <a:t>Samenwerking</a:t>
            </a:r>
            <a:r>
              <a:rPr lang="en-US" altLang="nl-NL" sz="4000" b="1" dirty="0" smtClean="0"/>
              <a:t> in de </a:t>
            </a:r>
            <a:r>
              <a:rPr lang="en-US" altLang="nl-NL" sz="4000" b="1" dirty="0" err="1" smtClean="0"/>
              <a:t>keten</a:t>
            </a:r>
            <a:endParaRPr lang="en-US" altLang="nl-NL" sz="4000" b="1" dirty="0" smtClean="0"/>
          </a:p>
          <a:p>
            <a:pPr marL="742950" indent="-7429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nl-NL" sz="4000" b="1" dirty="0" err="1" smtClean="0"/>
              <a:t>Risico’s</a:t>
            </a:r>
            <a:endParaRPr lang="en-US" altLang="nl-NL" sz="4000" b="1" dirty="0" smtClean="0"/>
          </a:p>
          <a:p>
            <a:pPr marL="742950" indent="-7429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nl-NL" sz="4000" b="1" dirty="0" err="1" smtClean="0"/>
              <a:t>Verloop</a:t>
            </a:r>
            <a:r>
              <a:rPr lang="en-US" altLang="nl-NL" sz="4000" b="1" dirty="0" smtClean="0"/>
              <a:t> </a:t>
            </a:r>
            <a:r>
              <a:rPr lang="en-US" altLang="nl-NL" sz="4000" b="1" dirty="0" err="1" smtClean="0"/>
              <a:t>tweede</a:t>
            </a:r>
            <a:r>
              <a:rPr lang="en-US" altLang="nl-NL" sz="4000" b="1" dirty="0" smtClean="0"/>
              <a:t> golf in </a:t>
            </a:r>
            <a:r>
              <a:rPr lang="en-US" altLang="nl-NL" sz="4000" b="1" dirty="0" err="1" smtClean="0"/>
              <a:t>ziekenhuis</a:t>
            </a:r>
            <a:endParaRPr lang="nl-NL" altLang="nl-NL" dirty="0" smtClean="0"/>
          </a:p>
        </p:txBody>
      </p:sp>
      <p:sp>
        <p:nvSpPr>
          <p:cNvPr id="2052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6275"/>
            <a:ext cx="36433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1"/>
          <p:cNvSpPr txBox="1">
            <a:spLocks noChangeArrowheads="1"/>
          </p:cNvSpPr>
          <p:nvPr/>
        </p:nvSpPr>
        <p:spPr bwMode="auto">
          <a:xfrm>
            <a:off x="95250" y="1177925"/>
            <a:ext cx="8847138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4000" b="1" dirty="0" smtClean="0"/>
              <a:t>Nog wat </a:t>
            </a:r>
            <a:r>
              <a:rPr lang="en-US" altLang="nl-NL" sz="4000" b="1" dirty="0" err="1" smtClean="0"/>
              <a:t>feiten</a:t>
            </a:r>
            <a:endParaRPr lang="en-US" altLang="nl-NL" sz="4000" b="1" dirty="0" smtClean="0"/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/>
              <a:t>122 </a:t>
            </a:r>
            <a:r>
              <a:rPr lang="en-US" altLang="nl-NL" b="1" dirty="0" err="1" smtClean="0"/>
              <a:t>patiënten</a:t>
            </a:r>
            <a:endParaRPr lang="en-US" altLang="nl-NL" b="1" dirty="0" smtClean="0"/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/>
              <a:t>30 </a:t>
            </a:r>
            <a:r>
              <a:rPr lang="en-US" altLang="nl-NL" b="1" dirty="0" err="1" smtClean="0"/>
              <a:t>uit</a:t>
            </a:r>
            <a:r>
              <a:rPr lang="en-US" altLang="nl-NL" b="1" dirty="0" smtClean="0"/>
              <a:t> het </a:t>
            </a:r>
            <a:r>
              <a:rPr lang="en-US" altLang="nl-NL" b="1" dirty="0" err="1" smtClean="0"/>
              <a:t>westen</a:t>
            </a:r>
            <a:r>
              <a:rPr lang="en-US" altLang="nl-NL" b="1" dirty="0" smtClean="0"/>
              <a:t> van het land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/>
              <a:t>40% v – 60% m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/>
              <a:t>7 </a:t>
            </a:r>
            <a:r>
              <a:rPr lang="en-US" altLang="nl-NL" b="1" dirty="0" err="1" smtClean="0"/>
              <a:t>patiënten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overleden</a:t>
            </a:r>
            <a:endParaRPr lang="en-US" altLang="nl-NL" b="1" dirty="0" smtClean="0"/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err="1" smtClean="0"/>
              <a:t>Gemiddelde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ligduur</a:t>
            </a:r>
            <a:r>
              <a:rPr lang="en-US" altLang="nl-NL" b="1" dirty="0" smtClean="0"/>
              <a:t> op cohort </a:t>
            </a:r>
            <a:r>
              <a:rPr lang="en-US" altLang="nl-NL" b="1" dirty="0" err="1" smtClean="0"/>
              <a:t>afdeling</a:t>
            </a:r>
            <a:r>
              <a:rPr lang="en-US" altLang="nl-NL" b="1" dirty="0" smtClean="0"/>
              <a:t> was </a:t>
            </a:r>
            <a:r>
              <a:rPr lang="en-US" altLang="nl-NL" b="1" dirty="0" err="1" smtClean="0"/>
              <a:t>ruim</a:t>
            </a:r>
            <a:r>
              <a:rPr lang="en-US" altLang="nl-NL" b="1" dirty="0" smtClean="0"/>
              <a:t> 5 </a:t>
            </a:r>
            <a:r>
              <a:rPr lang="en-US" altLang="nl-NL" b="1" dirty="0" err="1" smtClean="0"/>
              <a:t>dagen</a:t>
            </a:r>
            <a:r>
              <a:rPr lang="en-US" altLang="nl-NL" b="1" smtClean="0"/>
              <a:t> is </a:t>
            </a:r>
            <a:r>
              <a:rPr lang="en-US" altLang="nl-NL" b="1" dirty="0" err="1" smtClean="0"/>
              <a:t>stijgende</a:t>
            </a:r>
            <a:endParaRPr lang="en-US" altLang="nl-NL" b="1" dirty="0" smtClean="0"/>
          </a:p>
          <a:p>
            <a:pPr marL="571500" indent="-571500" eaLnBrk="1" hangingPunct="1">
              <a:spcBef>
                <a:spcPct val="0"/>
              </a:spcBef>
              <a:defRPr/>
            </a:pPr>
            <a:endParaRPr lang="en-US" altLang="nl-NL" b="1" dirty="0" smtClean="0"/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nl-NL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2800" b="1" dirty="0" smtClean="0"/>
          </a:p>
        </p:txBody>
      </p:sp>
      <p:sp>
        <p:nvSpPr>
          <p:cNvPr id="11268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1"/>
          <p:cNvSpPr txBox="1">
            <a:spLocks noChangeArrowheads="1"/>
          </p:cNvSpPr>
          <p:nvPr/>
        </p:nvSpPr>
        <p:spPr bwMode="auto">
          <a:xfrm>
            <a:off x="758825" y="1177925"/>
            <a:ext cx="762635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Ziekenhuisrampenopvangplan</a:t>
            </a:r>
            <a:endParaRPr lang="nl-NL" altLang="nl-NL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3076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33350" y="1885950"/>
          <a:ext cx="8770937" cy="4364038"/>
        </p:xfrm>
        <a:graphic>
          <a:graphicData uri="http://schemas.openxmlformats.org/drawingml/2006/table">
            <a:tbl>
              <a:tblPr/>
              <a:tblGrid>
                <a:gridCol w="963462"/>
                <a:gridCol w="1561495"/>
                <a:gridCol w="1561495"/>
                <a:gridCol w="1561495"/>
                <a:gridCol w="1561495"/>
                <a:gridCol w="1561495"/>
              </a:tblGrid>
              <a:tr h="116336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Escalatiefase (COVID-19)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Groen - 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Minimale impact (0-2 positieve patiënten)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Geel - 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Lage impact (3-5 positieve patiënten)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Oranje - 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impact (6-17 positieve &amp; verdachte patienten)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Rood -  </a:t>
                      </a:r>
                      <a:b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Hoge impact (18 - 36 positieve en verdachte patiënten)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Zwart -</a:t>
                      </a:r>
                      <a:b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Continuiteit Zorggroep in geding </a:t>
                      </a:r>
                      <a:b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(37+ patiënten)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85351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 / oorzaak / gevolg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Minimale impact – afdelingsniveau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Lage impact – afdelingsniveau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impact -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Hoge impact - Raad van Bestuur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Ergst denkbaar scenario - </a:t>
                      </a:r>
                      <a:r>
                        <a:rPr lang="nl-N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RvB/ RvC/ </a:t>
                      </a:r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Continuïteit </a:t>
                      </a:r>
                      <a:r>
                        <a:rPr lang="nl-NL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AZg</a:t>
                      </a:r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in gevaar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85351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Activering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regulier proces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Signalering door afdelingshoofd Zorglogistiek of crisis coördinator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Crisis coördinator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activeert CCT &amp; FCT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Teams zijn geactiveerd.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9364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Alertering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(informatieverstrekking)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Leidinggevende geïnformeerd  en </a:t>
                      </a:r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RvB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wordt uitsluitend via (reguliere) rapportages geïnformeerd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Leidinggevende geïnformeerd &amp; d.d. Manager geïnformeerd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Commissie Middelen geactiveerd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CCT 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geactiveerd</a:t>
                      </a:r>
                      <a:b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CBTgeinformeerd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FCTgeactiveerd</a:t>
                      </a: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Commissie Middelen geactiveerd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CCT geactiveerd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CBT geactiveerd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FCT geactiveerd</a:t>
                      </a:r>
                      <a:b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Commissie Middelen geactiveerd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CCT geactiveerd</a:t>
                      </a:r>
                      <a:b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CBT geactiveerd</a:t>
                      </a:r>
                      <a:b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FCT geactiveerd</a:t>
                      </a:r>
                      <a:b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nl-N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Commissie Middelen geactiveerd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1"/>
          <p:cNvSpPr txBox="1">
            <a:spLocks noChangeArrowheads="1"/>
          </p:cNvSpPr>
          <p:nvPr/>
        </p:nvSpPr>
        <p:spPr bwMode="auto">
          <a:xfrm>
            <a:off x="323850" y="1177925"/>
            <a:ext cx="8061325" cy="735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Samenwerking ziekenhuizen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800" b="1"/>
              <a:t>Regionaal Coördinatiecentrum Patiënten Spreiding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800" b="1"/>
              <a:t> RCPS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/>
              <a:t>Landelijk Coördinatiecentrum Patiënten Spreiding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800" b="1"/>
              <a:t> LCPS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4100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248150"/>
            <a:ext cx="14620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vak 1"/>
          <p:cNvSpPr txBox="1">
            <a:spLocks noChangeArrowheads="1"/>
          </p:cNvSpPr>
          <p:nvPr/>
        </p:nvSpPr>
        <p:spPr bwMode="auto">
          <a:xfrm>
            <a:off x="758825" y="1177925"/>
            <a:ext cx="76263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Samenwerking ziekenhuizen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5124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338"/>
            <a:ext cx="90535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kstvak 1"/>
          <p:cNvSpPr txBox="1">
            <a:spLocks noChangeArrowheads="1"/>
          </p:cNvSpPr>
          <p:nvPr/>
        </p:nvSpPr>
        <p:spPr bwMode="auto">
          <a:xfrm>
            <a:off x="758825" y="1177925"/>
            <a:ext cx="76263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Samenwerking ziekenhuizen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6148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9118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1"/>
          <p:cNvSpPr txBox="1">
            <a:spLocks noChangeArrowheads="1"/>
          </p:cNvSpPr>
          <p:nvPr/>
        </p:nvSpPr>
        <p:spPr bwMode="auto">
          <a:xfrm>
            <a:off x="758825" y="1177925"/>
            <a:ext cx="76263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Samenwerking ziekenhuizen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7172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719263"/>
            <a:ext cx="79597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kstvak 1"/>
          <p:cNvSpPr txBox="1">
            <a:spLocks noChangeArrowheads="1"/>
          </p:cNvSpPr>
          <p:nvPr/>
        </p:nvSpPr>
        <p:spPr bwMode="auto">
          <a:xfrm>
            <a:off x="758825" y="1177925"/>
            <a:ext cx="76263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Samenwerking ziekenhuizen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8196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733550"/>
            <a:ext cx="882173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kstvak 1"/>
          <p:cNvSpPr txBox="1">
            <a:spLocks noChangeArrowheads="1"/>
          </p:cNvSpPr>
          <p:nvPr/>
        </p:nvSpPr>
        <p:spPr bwMode="auto">
          <a:xfrm>
            <a:off x="758825" y="1177925"/>
            <a:ext cx="7626350" cy="846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Samenwerking in de keten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Dagelijkse afstemming tussen crisis coordinatoren van verpleeg- en verzorgingstehuizen en vertegenwoordiging huisartsen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4000" b="1"/>
              <a:t>Beeldvorming!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4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800" b="1"/>
          </a:p>
        </p:txBody>
      </p:sp>
      <p:sp>
        <p:nvSpPr>
          <p:cNvPr id="9220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1"/>
          <p:cNvSpPr txBox="1">
            <a:spLocks noChangeArrowheads="1"/>
          </p:cNvSpPr>
          <p:nvPr/>
        </p:nvSpPr>
        <p:spPr bwMode="auto">
          <a:xfrm>
            <a:off x="95250" y="1177925"/>
            <a:ext cx="8847138" cy="81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NL" sz="4000" b="1" dirty="0" err="1" smtClean="0"/>
              <a:t>Verloop</a:t>
            </a:r>
            <a:r>
              <a:rPr lang="en-US" altLang="nl-NL" sz="4000" b="1" dirty="0" smtClean="0"/>
              <a:t> </a:t>
            </a:r>
            <a:r>
              <a:rPr lang="en-US" altLang="nl-NL" sz="4000" b="1" dirty="0" err="1" smtClean="0"/>
              <a:t>tweede</a:t>
            </a:r>
            <a:r>
              <a:rPr lang="en-US" altLang="nl-NL" sz="4000" b="1" dirty="0" smtClean="0"/>
              <a:t> golf tot nu toe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err="1" smtClean="0">
                <a:solidFill>
                  <a:srgbClr val="00B050"/>
                </a:solidFill>
              </a:rPr>
              <a:t>Zomer</a:t>
            </a:r>
            <a:r>
              <a:rPr lang="en-US" altLang="nl-NL" b="1" dirty="0" smtClean="0">
                <a:solidFill>
                  <a:srgbClr val="00B050"/>
                </a:solidFill>
              </a:rPr>
              <a:t>: </a:t>
            </a:r>
            <a:r>
              <a:rPr lang="en-US" altLang="nl-NL" b="1" dirty="0" err="1" smtClean="0">
                <a:solidFill>
                  <a:srgbClr val="00B050"/>
                </a:solidFill>
              </a:rPr>
              <a:t>af</a:t>
            </a:r>
            <a:r>
              <a:rPr lang="en-US" altLang="nl-NL" b="1" dirty="0" smtClean="0">
                <a:solidFill>
                  <a:srgbClr val="00B050"/>
                </a:solidFill>
              </a:rPr>
              <a:t> en toe </a:t>
            </a:r>
            <a:r>
              <a:rPr lang="en-US" altLang="nl-NL" b="1" dirty="0" err="1" smtClean="0">
                <a:solidFill>
                  <a:srgbClr val="00B050"/>
                </a:solidFill>
              </a:rPr>
              <a:t>een</a:t>
            </a:r>
            <a:r>
              <a:rPr lang="en-US" altLang="nl-NL" b="1" dirty="0" smtClean="0">
                <a:solidFill>
                  <a:srgbClr val="00B050"/>
                </a:solidFill>
              </a:rPr>
              <a:t> COVID+ </a:t>
            </a:r>
            <a:r>
              <a:rPr lang="en-US" altLang="nl-NL" b="1" dirty="0" err="1" smtClean="0">
                <a:solidFill>
                  <a:srgbClr val="00B050"/>
                </a:solidFill>
              </a:rPr>
              <a:t>patiënt</a:t>
            </a:r>
            <a:endParaRPr lang="en-US" altLang="nl-NL" b="1" dirty="0" smtClean="0">
              <a:solidFill>
                <a:srgbClr val="00B050"/>
              </a:solidFill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err="1" smtClean="0">
                <a:solidFill>
                  <a:srgbClr val="FFFF00"/>
                </a:solidFill>
              </a:rPr>
              <a:t>Eerst</a:t>
            </a:r>
            <a:r>
              <a:rPr lang="en-US" altLang="nl-NL" b="1" dirty="0" smtClean="0">
                <a:solidFill>
                  <a:srgbClr val="FFFF00"/>
                </a:solidFill>
              </a:rPr>
              <a:t> </a:t>
            </a:r>
            <a:r>
              <a:rPr lang="en-US" altLang="nl-NL" b="1" dirty="0" err="1" smtClean="0">
                <a:solidFill>
                  <a:srgbClr val="FFFF00"/>
                </a:solidFill>
              </a:rPr>
              <a:t>capaciteit</a:t>
            </a:r>
            <a:r>
              <a:rPr lang="en-US" altLang="nl-NL" b="1" dirty="0" smtClean="0">
                <a:solidFill>
                  <a:srgbClr val="FFFF00"/>
                </a:solidFill>
              </a:rPr>
              <a:t> 12 </a:t>
            </a:r>
            <a:r>
              <a:rPr lang="en-US" altLang="nl-NL" b="1" dirty="0" err="1" smtClean="0">
                <a:solidFill>
                  <a:srgbClr val="FFFF00"/>
                </a:solidFill>
              </a:rPr>
              <a:t>isolatiekamers</a:t>
            </a:r>
            <a:r>
              <a:rPr lang="en-US" altLang="nl-NL" b="1" dirty="0" smtClean="0">
                <a:solidFill>
                  <a:srgbClr val="FFFF00"/>
                </a:solidFill>
              </a:rPr>
              <a:t> </a:t>
            </a:r>
            <a:r>
              <a:rPr lang="en-US" altLang="nl-NL" b="1" dirty="0" err="1" smtClean="0">
                <a:solidFill>
                  <a:srgbClr val="FFFF00"/>
                </a:solidFill>
              </a:rPr>
              <a:t>gebruikt</a:t>
            </a:r>
            <a:endParaRPr lang="en-US" altLang="nl-NL" b="1" dirty="0" smtClean="0">
              <a:solidFill>
                <a:srgbClr val="FFFF00"/>
              </a:solidFill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>
                <a:solidFill>
                  <a:srgbClr val="F6960A"/>
                </a:solidFill>
              </a:rPr>
              <a:t>19/10 Start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crisisorganisatie</a:t>
            </a:r>
            <a:r>
              <a:rPr lang="en-US" altLang="nl-NL" b="1" dirty="0" smtClean="0">
                <a:solidFill>
                  <a:srgbClr val="F6960A"/>
                </a:solidFill>
              </a:rPr>
              <a:t> met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aparte</a:t>
            </a:r>
            <a:r>
              <a:rPr lang="en-US" altLang="nl-NL" b="1" dirty="0" smtClean="0">
                <a:solidFill>
                  <a:srgbClr val="F6960A"/>
                </a:solidFill>
              </a:rPr>
              <a:t> cohort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afdeling</a:t>
            </a:r>
            <a:r>
              <a:rPr lang="en-US" altLang="nl-NL" b="1" dirty="0" smtClean="0">
                <a:solidFill>
                  <a:srgbClr val="F6960A"/>
                </a:solidFill>
              </a:rPr>
              <a:t> 12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bedden</a:t>
            </a:r>
            <a:r>
              <a:rPr lang="en-US" altLang="nl-NL" b="1" dirty="0" smtClean="0">
                <a:solidFill>
                  <a:srgbClr val="F6960A"/>
                </a:solidFill>
              </a:rPr>
              <a:t> en IC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covid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bedden</a:t>
            </a:r>
            <a:r>
              <a:rPr lang="en-US" altLang="nl-NL" b="1" dirty="0" smtClean="0">
                <a:solidFill>
                  <a:srgbClr val="F6960A"/>
                </a:solidFill>
              </a:rPr>
              <a:t>, 1 Ok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gesloten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tbv</a:t>
            </a:r>
            <a:r>
              <a:rPr lang="en-US" altLang="nl-NL" b="1" dirty="0" smtClean="0">
                <a:solidFill>
                  <a:srgbClr val="F6960A"/>
                </a:solidFill>
              </a:rPr>
              <a:t> IC buddies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>
                <a:solidFill>
                  <a:srgbClr val="F6960A"/>
                </a:solidFill>
              </a:rPr>
              <a:t>28/10 17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bedden</a:t>
            </a:r>
            <a:r>
              <a:rPr lang="en-US" altLang="nl-NL" b="1" dirty="0" smtClean="0">
                <a:solidFill>
                  <a:srgbClr val="F6960A"/>
                </a:solidFill>
              </a:rPr>
              <a:t> op cohort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afdeling</a:t>
            </a:r>
            <a:endParaRPr lang="en-US" altLang="nl-NL" b="1" dirty="0" smtClean="0">
              <a:solidFill>
                <a:srgbClr val="F6960A"/>
              </a:solidFill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smtClean="0">
                <a:solidFill>
                  <a:srgbClr val="F6960A"/>
                </a:solidFill>
              </a:rPr>
              <a:t>13/11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terug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naar</a:t>
            </a:r>
            <a:r>
              <a:rPr lang="en-US" altLang="nl-NL" b="1" dirty="0" smtClean="0">
                <a:solidFill>
                  <a:srgbClr val="F6960A"/>
                </a:solidFill>
              </a:rPr>
              <a:t> 12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bedden</a:t>
            </a:r>
            <a:r>
              <a:rPr lang="en-US" altLang="nl-NL" b="1" dirty="0" smtClean="0">
                <a:solidFill>
                  <a:srgbClr val="F6960A"/>
                </a:solidFill>
              </a:rPr>
              <a:t> op cohort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nl-NL" b="1" dirty="0" err="1" smtClean="0">
                <a:solidFill>
                  <a:srgbClr val="F6960A"/>
                </a:solidFill>
              </a:rPr>
              <a:t>Poli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blijft</a:t>
            </a:r>
            <a:r>
              <a:rPr lang="en-US" altLang="nl-NL" b="1" dirty="0" smtClean="0">
                <a:solidFill>
                  <a:srgbClr val="F6960A"/>
                </a:solidFill>
              </a:rPr>
              <a:t> zo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veel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als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mogelijk</a:t>
            </a:r>
            <a:r>
              <a:rPr lang="en-US" altLang="nl-NL" b="1" dirty="0" smtClean="0">
                <a:solidFill>
                  <a:srgbClr val="F6960A"/>
                </a:solidFill>
              </a:rPr>
              <a:t> </a:t>
            </a:r>
            <a:r>
              <a:rPr lang="en-US" altLang="nl-NL" b="1" dirty="0" err="1" smtClean="0">
                <a:solidFill>
                  <a:srgbClr val="F6960A"/>
                </a:solidFill>
              </a:rPr>
              <a:t>doorgaan</a:t>
            </a:r>
            <a:endParaRPr lang="en-US" altLang="nl-NL" b="1" dirty="0" smtClean="0">
              <a:solidFill>
                <a:srgbClr val="F6960A"/>
              </a:solidFill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nl-NL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2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2800" b="1" dirty="0" smtClean="0"/>
          </a:p>
        </p:txBody>
      </p:sp>
      <p:sp>
        <p:nvSpPr>
          <p:cNvPr id="10244" name="Rechthoek 4"/>
          <p:cNvSpPr>
            <a:spLocks noChangeArrowheads="1"/>
          </p:cNvSpPr>
          <p:nvPr/>
        </p:nvSpPr>
        <p:spPr bwMode="auto">
          <a:xfrm>
            <a:off x="95250" y="1574800"/>
            <a:ext cx="8847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12295</TotalTime>
  <Words>255</Words>
  <Application>Microsoft Office PowerPoint</Application>
  <PresentationFormat>Diavoorstelling (4:3)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</vt:lpstr>
      <vt:lpstr>MS PGothic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Okkinga Communicatie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Joke Krist</dc:creator>
  <cp:lastModifiedBy>Burgers - Aarts, H.A.R.</cp:lastModifiedBy>
  <cp:revision>505</cp:revision>
  <cp:lastPrinted>2017-09-25T12:35:21Z</cp:lastPrinted>
  <dcterms:created xsi:type="dcterms:W3CDTF">2013-05-24T09:21:52Z</dcterms:created>
  <dcterms:modified xsi:type="dcterms:W3CDTF">2020-11-17T18:21:12Z</dcterms:modified>
</cp:coreProperties>
</file>