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8" r:id="rId3"/>
    <p:sldId id="293" r:id="rId4"/>
    <p:sldId id="294" r:id="rId5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1439" autoAdjust="0"/>
  </p:normalViewPr>
  <p:slideViewPr>
    <p:cSldViewPr>
      <p:cViewPr>
        <p:scale>
          <a:sx n="103" d="100"/>
          <a:sy n="103" d="100"/>
        </p:scale>
        <p:origin x="-19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EE7C3-9CE1-42E0-9EF2-21D9D2DFE544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4C537-F213-4D91-A954-14A3A76AF8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50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442D6-8752-458E-897E-EEB67959874B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3AE9-12B4-43D3-8CAB-DF13DB0A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12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3AE9-12B4-43D3-8CAB-DF13DB0A7E3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58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811AF0-382E-427D-B427-AC2EE22F4049}" type="slidenum">
              <a:rPr lang="nl-NL" altLang="nl-NL" smtClean="0"/>
              <a:pPr eaLnBrk="1" hangingPunct="1">
                <a:spcBef>
                  <a:spcPct val="0"/>
                </a:spcBef>
              </a:pPr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nl-NL" sz="1100" dirty="0" err="1" smtClean="0">
                <a:effectLst/>
                <a:latin typeface="Verdana"/>
                <a:ea typeface="Verdana"/>
                <a:cs typeface="Times New Roman"/>
              </a:rPr>
              <a:t>Vb</a:t>
            </a:r>
            <a:r>
              <a:rPr lang="nl-NL" sz="1100" dirty="0" smtClean="0">
                <a:effectLst/>
                <a:latin typeface="Verdana"/>
                <a:ea typeface="Verdana"/>
                <a:cs typeface="Times New Roman"/>
              </a:rPr>
              <a:t> medische 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nl-NL" sz="1100" b="1" dirty="0" smtClean="0">
                <a:effectLst/>
                <a:latin typeface="Verdana"/>
                <a:ea typeface="Verdana"/>
                <a:cs typeface="Times New Roman"/>
              </a:rPr>
              <a:t>Een invasieve ingreep krijg</a:t>
            </a:r>
            <a:r>
              <a:rPr lang="nl-NL" sz="1100" b="1" baseline="0" dirty="0" smtClean="0">
                <a:effectLst/>
                <a:latin typeface="Verdana"/>
                <a:ea typeface="Verdana"/>
                <a:cs typeface="Times New Roman"/>
              </a:rPr>
              <a:t> je maar niet uit je hoofd</a:t>
            </a:r>
            <a:endParaRPr lang="nl-NL" sz="1100" b="1" dirty="0" smtClean="0">
              <a:effectLst/>
              <a:latin typeface="Verdana"/>
              <a:ea typeface="Verdana"/>
              <a:cs typeface="Times New Roman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nl-NL" sz="1100" dirty="0" smtClean="0">
                <a:effectLst/>
                <a:latin typeface="Verdana"/>
                <a:ea typeface="Verdana"/>
                <a:cs typeface="Times New Roman"/>
              </a:rPr>
              <a:t>Nare bevalling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nl-NL" sz="1100" b="1" dirty="0" smtClean="0">
                <a:effectLst/>
                <a:latin typeface="Verdana"/>
                <a:ea typeface="Verdana"/>
                <a:cs typeface="Times New Roman"/>
              </a:rPr>
              <a:t>Ziekenhuisbed (opname met al die slangetjes)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nl-NL" sz="1100" b="1" dirty="0" smtClean="0">
                <a:effectLst/>
                <a:latin typeface="Verdana"/>
                <a:ea typeface="Verdana"/>
                <a:cs typeface="Times New Roman"/>
              </a:rPr>
              <a:t>Doemscenario van een verpleeghuis bij MS,</a:t>
            </a:r>
            <a:r>
              <a:rPr lang="nl-NL" sz="1100" b="1" baseline="0" dirty="0" smtClean="0">
                <a:effectLst/>
                <a:latin typeface="Verdana"/>
                <a:ea typeface="Verdana"/>
                <a:cs typeface="Times New Roman"/>
              </a:rPr>
              <a:t> Parkinson, dementie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nl-NL" sz="1100" b="1" baseline="0" dirty="0" smtClean="0">
                <a:effectLst/>
                <a:latin typeface="Verdana"/>
                <a:ea typeface="Verdana"/>
                <a:cs typeface="Times New Roman"/>
              </a:rPr>
              <a:t>Ernstige medische ingreep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nl-NL" sz="1100" baseline="0" dirty="0" smtClean="0">
                <a:effectLst/>
                <a:latin typeface="Verdana"/>
                <a:ea typeface="Verdana"/>
                <a:cs typeface="Times New Roman"/>
              </a:rPr>
              <a:t>Hartaanval als je ergens achteraf aan het lopen bent 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nl-NL" sz="1100" dirty="0" smtClean="0">
                <a:effectLst/>
                <a:latin typeface="Verdana"/>
                <a:ea typeface="Verdana"/>
                <a:cs typeface="Times New Roman"/>
              </a:rPr>
              <a:t>Niet</a:t>
            </a:r>
            <a:r>
              <a:rPr lang="nl-NL" sz="1100" baseline="0" dirty="0" smtClean="0">
                <a:effectLst/>
                <a:latin typeface="Verdana"/>
                <a:ea typeface="Verdana"/>
                <a:cs typeface="Times New Roman"/>
              </a:rPr>
              <a:t> meetellen na ziekte</a:t>
            </a:r>
            <a:endParaRPr lang="nl-NL" sz="1100" dirty="0" smtClean="0">
              <a:effectLst/>
              <a:latin typeface="Verdana"/>
              <a:ea typeface="Verdana"/>
              <a:cs typeface="Times New Roman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13AE9-12B4-43D3-8CAB-DF13DB0A7E3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9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nl-NL" sz="1100" dirty="0">
              <a:effectLst/>
              <a:latin typeface="Verdana"/>
              <a:ea typeface="Verdana"/>
              <a:cs typeface="Times New Roman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13AE9-12B4-43D3-8CAB-DF13DB0A7E3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9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69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49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28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01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71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48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63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58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70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32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8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43C11-400B-485E-A4BC-FA5B281D9F3A}" type="datetimeFigureOut">
              <a:rPr lang="nl-NL" smtClean="0"/>
              <a:t>03-11-2017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D613-4208-4F4C-B527-8F9E6E9EC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2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bVAveULc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168900"/>
            <a:ext cx="51480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dirty="0"/>
              <a:t>EMDR </a:t>
            </a:r>
            <a:r>
              <a:rPr lang="nl-NL" altLang="nl-NL" dirty="0" smtClean="0"/>
              <a:t>in het ziekenhuis</a:t>
            </a:r>
            <a:endParaRPr lang="en-US" altLang="nl-NL" sz="3000" dirty="0"/>
          </a:p>
        </p:txBody>
      </p:sp>
      <p:pic>
        <p:nvPicPr>
          <p:cNvPr id="6" name="Picture 6" descr="https://www.mijnantonius.nl/files/8/9/1/7/Logo%20Antonius%20Ziekenhuis.jpg?height=214&amp;width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57" y="5143500"/>
            <a:ext cx="3886200" cy="13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title" idx="4294967295"/>
          </p:nvPr>
        </p:nvSpPr>
        <p:spPr>
          <a:xfrm>
            <a:off x="33338" y="341313"/>
            <a:ext cx="9110662" cy="6600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dirty="0"/>
              <a:t>Vakgroep Medische Psychologie</a:t>
            </a:r>
            <a:br>
              <a:rPr lang="nl-NL" altLang="nl-NL" dirty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>  </a:t>
            </a:r>
            <a:br>
              <a:rPr lang="nl-NL" altLang="nl-NL" dirty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sz="1400" dirty="0"/>
              <a:t>Hanno vd Heijden                   Anke Kuipers                             </a:t>
            </a:r>
            <a:r>
              <a:rPr lang="nl-NL" altLang="nl-NL" sz="1400" dirty="0" smtClean="0"/>
              <a:t>Léon </a:t>
            </a:r>
            <a:r>
              <a:rPr lang="nl-NL" altLang="nl-NL" sz="1400" dirty="0"/>
              <a:t>de Haan                     Inge Visser</a:t>
            </a: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sz="1400" dirty="0"/>
              <a:t>Krista van Eekeren                      Antoinette Busch                        Josta </a:t>
            </a:r>
            <a:r>
              <a:rPr lang="nl-NL" altLang="nl-NL" sz="1400" dirty="0" smtClean="0"/>
              <a:t>Hofstee	Manon Wijker</a:t>
            </a: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>								</a:t>
            </a:r>
          </a:p>
        </p:txBody>
      </p:sp>
      <p:pic>
        <p:nvPicPr>
          <p:cNvPr id="28675" name="Picture 3" descr="N:\Psychosociale Afdeling\Psychosociale afdeling\Antoinette Busch\huisartsverwijzingen\IMG_7474 (5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1205" y="3754626"/>
            <a:ext cx="1555750" cy="2089150"/>
          </a:xfrm>
          <a:noFill/>
        </p:spPr>
      </p:pic>
      <p:pic>
        <p:nvPicPr>
          <p:cNvPr id="28676" name="Picture 2" descr="N:\Psychosociale Afdeling\Psychosociale afdeling\Antoinette Busch\huisartsverwijzingen\IMG_7486_gekni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84263"/>
            <a:ext cx="15621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N:\Psychosociale Afdeling\Psychosociale afdeling\Antoinette Busch\huisartsverwijzingen\IMG_7474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84263"/>
            <a:ext cx="1565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:\Psychosociale Afdeling\Psychosociale afdeling\Antoinette Busch\huisartsverwijzingen\IMG_7485_fotocompleet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806125"/>
            <a:ext cx="15017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N:\Psychosociale Afdeling\Psychosociale afdeling\Antoinette Busch\huisartsverwijzingen\IMG_7486_geknipt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40" y="3781518"/>
            <a:ext cx="16002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 descr="N:\Psychosociale Afdeling\Psychosociale afdeling\Antoinette Busch\huisartsverwijzingen\IMG_7486 (10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84263"/>
            <a:ext cx="1384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 descr="N:\Psychosociale Afdeling\Psychosociale afdeling\Antoinette Busch\huisartsverwijzingen\IMG_7486_geknipt (1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084263"/>
            <a:ext cx="157638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97" y="3773076"/>
            <a:ext cx="1538666" cy="209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EMDR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endParaRPr lang="nl-NL" sz="2000" dirty="0" smtClean="0">
              <a:hlinkClick r:id="rId3"/>
            </a:endParaRPr>
          </a:p>
          <a:p>
            <a:r>
              <a:rPr lang="nl-NL" sz="2000" dirty="0" smtClean="0">
                <a:hlinkClick r:id="rId3"/>
              </a:rPr>
              <a:t>https</a:t>
            </a:r>
            <a:r>
              <a:rPr lang="nl-NL" sz="2000" dirty="0">
                <a:hlinkClick r:id="rId3"/>
              </a:rPr>
              <a:t>://</a:t>
            </a:r>
            <a:r>
              <a:rPr lang="nl-NL" sz="2000" dirty="0" smtClean="0">
                <a:hlinkClick r:id="rId3"/>
              </a:rPr>
              <a:t>www.youtube.com/watch?v=FubVAveULcU</a:t>
            </a:r>
            <a:endParaRPr lang="nl-NL" sz="20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6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Kortom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Psychische klachten kunnen herstel </a:t>
            </a:r>
            <a:r>
              <a:rPr lang="nl-NL" dirty="0" smtClean="0"/>
              <a:t>belemmeren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Vraag naar de beleving van de patiënt</a:t>
            </a:r>
          </a:p>
          <a:p>
            <a:endParaRPr lang="nl-NL" dirty="0" smtClean="0"/>
          </a:p>
          <a:p>
            <a:r>
              <a:rPr lang="nl-NL" dirty="0" smtClean="0"/>
              <a:t>Vormt beleving inderdaad een onzichtbare belemmering?</a:t>
            </a:r>
          </a:p>
          <a:p>
            <a:endParaRPr lang="nl-NL" dirty="0"/>
          </a:p>
          <a:p>
            <a:r>
              <a:rPr lang="nl-NL" dirty="0" smtClean="0"/>
              <a:t>Verwijs naar medische psychologie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6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87</Words>
  <Application>Microsoft Office PowerPoint</Application>
  <PresentationFormat>Diavoorstelling (4:3)</PresentationFormat>
  <Paragraphs>25</Paragraphs>
  <Slides>4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Vakgroep Medische Psychologie       Hanno vd Heijden                   Anke Kuipers                             Léon de Haan                     Inge Visser     Krista van Eekeren                      Antoinette Busch                        Josta Hofstee Manon Wijker         </vt:lpstr>
      <vt:lpstr>EMDR</vt:lpstr>
      <vt:lpstr>Kortom</vt:lpstr>
    </vt:vector>
  </TitlesOfParts>
  <Company>Antonius Zorggroep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Haan, L. de</dc:creator>
  <cp:lastModifiedBy>Eekeren, C.M.T. van</cp:lastModifiedBy>
  <cp:revision>27</cp:revision>
  <cp:lastPrinted>2017-10-17T07:06:05Z</cp:lastPrinted>
  <dcterms:created xsi:type="dcterms:W3CDTF">2017-09-21T12:41:33Z</dcterms:created>
  <dcterms:modified xsi:type="dcterms:W3CDTF">2017-11-03T08:27:22Z</dcterms:modified>
</cp:coreProperties>
</file>